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62" r:id="rId2"/>
    <p:sldId id="289" r:id="rId3"/>
    <p:sldId id="286" r:id="rId4"/>
    <p:sldId id="288" r:id="rId5"/>
    <p:sldId id="287" r:id="rId6"/>
    <p:sldId id="295" r:id="rId7"/>
    <p:sldId id="296" r:id="rId8"/>
    <p:sldId id="284" r:id="rId9"/>
  </p:sldIdLst>
  <p:sldSz cx="10688638" cy="75628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B98586B-D045-49EF-88CD-499B7917FCB9}">
          <p14:sldIdLst>
            <p14:sldId id="262"/>
            <p14:sldId id="289"/>
            <p14:sldId id="286"/>
            <p14:sldId id="288"/>
            <p14:sldId id="287"/>
            <p14:sldId id="295"/>
            <p14:sldId id="296"/>
            <p14:sldId id="284"/>
          </p14:sldIdLst>
        </p14:section>
      </p14:sectionLst>
    </p:ext>
    <p:ext uri="{EFAFB233-063F-42B5-8137-9DF3F51BA10A}">
      <p15:sldGuideLst xmlns:p15="http://schemas.microsoft.com/office/powerpoint/2012/main">
        <p15:guide id="1" orient="horz" pos="2382" userDrawn="1">
          <p15:clr>
            <a:srgbClr val="A4A3A4"/>
          </p15:clr>
        </p15:guide>
        <p15:guide id="2" pos="33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2888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69" autoAdjust="0"/>
    <p:restoredTop sz="91300" autoAdjust="0"/>
  </p:normalViewPr>
  <p:slideViewPr>
    <p:cSldViewPr snapToGrid="0">
      <p:cViewPr varScale="1">
        <p:scale>
          <a:sx n="95" d="100"/>
          <a:sy n="95" d="100"/>
        </p:scale>
        <p:origin x="1524" y="84"/>
      </p:cViewPr>
      <p:guideLst>
        <p:guide orient="horz" pos="2382"/>
        <p:guide pos="3367"/>
      </p:guideLst>
    </p:cSldViewPr>
  </p:slideViewPr>
  <p:notesTextViewPr>
    <p:cViewPr>
      <p:scale>
        <a:sx n="1" d="1"/>
        <a:sy n="1" d="1"/>
      </p:scale>
      <p:origin x="0" y="0"/>
    </p:cViewPr>
  </p:notesTextViewPr>
  <p:gridSpacing cx="54863" cy="5486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A4FB4F-AC7E-454F-A479-DC79C9316FD3}" type="datetimeFigureOut">
              <a:rPr lang="en-US" smtClean="0"/>
              <a:t>11/5/2019</a:t>
            </a:fld>
            <a:endParaRPr lang="en-US"/>
          </a:p>
        </p:txBody>
      </p:sp>
      <p:sp>
        <p:nvSpPr>
          <p:cNvPr id="4" name="Slide Image Placeholder 3"/>
          <p:cNvSpPr>
            <a:spLocks noGrp="1" noRot="1" noChangeAspect="1"/>
          </p:cNvSpPr>
          <p:nvPr>
            <p:ph type="sldImg" idx="2"/>
          </p:nvPr>
        </p:nvSpPr>
        <p:spPr>
          <a:xfrm>
            <a:off x="1249363" y="1143000"/>
            <a:ext cx="43592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D3986E-EF70-4722-92E2-CD3E6C2AB140}" type="slidenum">
              <a:rPr lang="en-US" smtClean="0"/>
              <a:t>‹#›</a:t>
            </a:fld>
            <a:endParaRPr lang="en-US"/>
          </a:p>
        </p:txBody>
      </p:sp>
    </p:spTree>
    <p:extLst>
      <p:ext uri="{BB962C8B-B14F-4D97-AF65-F5344CB8AC3E}">
        <p14:creationId xmlns:p14="http://schemas.microsoft.com/office/powerpoint/2010/main" val="2533538295"/>
      </p:ext>
    </p:extLst>
  </p:cSld>
  <p:clrMap bg1="lt1" tx1="dk1" bg2="lt2" tx2="dk2" accent1="accent1" accent2="accent2" accent3="accent3" accent4="accent4" accent5="accent5" accent6="accent6" hlink="hlink" folHlink="folHlink"/>
  <p:notesStyle>
    <a:lvl1pPr marL="0" algn="l" defTabSz="1042873" rtl="0" eaLnBrk="1" latinLnBrk="0" hangingPunct="1">
      <a:defRPr sz="1369" kern="1200">
        <a:solidFill>
          <a:schemeClr val="tx1"/>
        </a:solidFill>
        <a:latin typeface="+mn-lt"/>
        <a:ea typeface="+mn-ea"/>
        <a:cs typeface="+mn-cs"/>
      </a:defRPr>
    </a:lvl1pPr>
    <a:lvl2pPr marL="521437" algn="l" defTabSz="1042873" rtl="0" eaLnBrk="1" latinLnBrk="0" hangingPunct="1">
      <a:defRPr sz="1369" kern="1200">
        <a:solidFill>
          <a:schemeClr val="tx1"/>
        </a:solidFill>
        <a:latin typeface="+mn-lt"/>
        <a:ea typeface="+mn-ea"/>
        <a:cs typeface="+mn-cs"/>
      </a:defRPr>
    </a:lvl2pPr>
    <a:lvl3pPr marL="1042873" algn="l" defTabSz="1042873" rtl="0" eaLnBrk="1" latinLnBrk="0" hangingPunct="1">
      <a:defRPr sz="1369" kern="1200">
        <a:solidFill>
          <a:schemeClr val="tx1"/>
        </a:solidFill>
        <a:latin typeface="+mn-lt"/>
        <a:ea typeface="+mn-ea"/>
        <a:cs typeface="+mn-cs"/>
      </a:defRPr>
    </a:lvl3pPr>
    <a:lvl4pPr marL="1564310" algn="l" defTabSz="1042873" rtl="0" eaLnBrk="1" latinLnBrk="0" hangingPunct="1">
      <a:defRPr sz="1369" kern="1200">
        <a:solidFill>
          <a:schemeClr val="tx1"/>
        </a:solidFill>
        <a:latin typeface="+mn-lt"/>
        <a:ea typeface="+mn-ea"/>
        <a:cs typeface="+mn-cs"/>
      </a:defRPr>
    </a:lvl4pPr>
    <a:lvl5pPr marL="2085746" algn="l" defTabSz="1042873" rtl="0" eaLnBrk="1" latinLnBrk="0" hangingPunct="1">
      <a:defRPr sz="1369" kern="1200">
        <a:solidFill>
          <a:schemeClr val="tx1"/>
        </a:solidFill>
        <a:latin typeface="+mn-lt"/>
        <a:ea typeface="+mn-ea"/>
        <a:cs typeface="+mn-cs"/>
      </a:defRPr>
    </a:lvl5pPr>
    <a:lvl6pPr marL="2607183" algn="l" defTabSz="1042873" rtl="0" eaLnBrk="1" latinLnBrk="0" hangingPunct="1">
      <a:defRPr sz="1369" kern="1200">
        <a:solidFill>
          <a:schemeClr val="tx1"/>
        </a:solidFill>
        <a:latin typeface="+mn-lt"/>
        <a:ea typeface="+mn-ea"/>
        <a:cs typeface="+mn-cs"/>
      </a:defRPr>
    </a:lvl6pPr>
    <a:lvl7pPr marL="3128620" algn="l" defTabSz="1042873" rtl="0" eaLnBrk="1" latinLnBrk="0" hangingPunct="1">
      <a:defRPr sz="1369" kern="1200">
        <a:solidFill>
          <a:schemeClr val="tx1"/>
        </a:solidFill>
        <a:latin typeface="+mn-lt"/>
        <a:ea typeface="+mn-ea"/>
        <a:cs typeface="+mn-cs"/>
      </a:defRPr>
    </a:lvl7pPr>
    <a:lvl8pPr marL="3650056" algn="l" defTabSz="1042873" rtl="0" eaLnBrk="1" latinLnBrk="0" hangingPunct="1">
      <a:defRPr sz="1369" kern="1200">
        <a:solidFill>
          <a:schemeClr val="tx1"/>
        </a:solidFill>
        <a:latin typeface="+mn-lt"/>
        <a:ea typeface="+mn-ea"/>
        <a:cs typeface="+mn-cs"/>
      </a:defRPr>
    </a:lvl8pPr>
    <a:lvl9pPr marL="4171493" algn="l" defTabSz="1042873" rtl="0" eaLnBrk="1" latinLnBrk="0" hangingPunct="1">
      <a:defRPr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D3986E-EF70-4722-92E2-CD3E6C2AB140}" type="slidenum">
              <a:rPr lang="en-US" smtClean="0"/>
              <a:t>1</a:t>
            </a:fld>
            <a:endParaRPr lang="en-US"/>
          </a:p>
        </p:txBody>
      </p:sp>
    </p:spTree>
    <p:extLst>
      <p:ext uri="{BB962C8B-B14F-4D97-AF65-F5344CB8AC3E}">
        <p14:creationId xmlns:p14="http://schemas.microsoft.com/office/powerpoint/2010/main" val="1765892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D3986E-EF70-4722-92E2-CD3E6C2AB140}" type="slidenum">
              <a:rPr lang="en-US" smtClean="0"/>
              <a:t>2</a:t>
            </a:fld>
            <a:endParaRPr lang="en-US"/>
          </a:p>
        </p:txBody>
      </p:sp>
    </p:spTree>
    <p:extLst>
      <p:ext uri="{BB962C8B-B14F-4D97-AF65-F5344CB8AC3E}">
        <p14:creationId xmlns:p14="http://schemas.microsoft.com/office/powerpoint/2010/main" val="364748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D3986E-EF70-4722-92E2-CD3E6C2AB140}" type="slidenum">
              <a:rPr lang="en-US" smtClean="0"/>
              <a:t>3</a:t>
            </a:fld>
            <a:endParaRPr lang="en-US"/>
          </a:p>
        </p:txBody>
      </p:sp>
    </p:spTree>
    <p:extLst>
      <p:ext uri="{BB962C8B-B14F-4D97-AF65-F5344CB8AC3E}">
        <p14:creationId xmlns:p14="http://schemas.microsoft.com/office/powerpoint/2010/main" val="3187551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D3986E-EF70-4722-92E2-CD3E6C2AB140}" type="slidenum">
              <a:rPr lang="en-US" smtClean="0"/>
              <a:t>4</a:t>
            </a:fld>
            <a:endParaRPr lang="en-US"/>
          </a:p>
        </p:txBody>
      </p:sp>
    </p:spTree>
    <p:extLst>
      <p:ext uri="{BB962C8B-B14F-4D97-AF65-F5344CB8AC3E}">
        <p14:creationId xmlns:p14="http://schemas.microsoft.com/office/powerpoint/2010/main" val="3152429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1D3986E-EF70-4722-92E2-CD3E6C2AB140}" type="slidenum">
              <a:rPr lang="en-US" smtClean="0"/>
              <a:t>5</a:t>
            </a:fld>
            <a:endParaRPr lang="en-US"/>
          </a:p>
        </p:txBody>
      </p:sp>
    </p:spTree>
    <p:extLst>
      <p:ext uri="{BB962C8B-B14F-4D97-AF65-F5344CB8AC3E}">
        <p14:creationId xmlns:p14="http://schemas.microsoft.com/office/powerpoint/2010/main" val="3842896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D3986E-EF70-4722-92E2-CD3E6C2AB140}" type="slidenum">
              <a:rPr lang="en-US" smtClean="0"/>
              <a:t>6</a:t>
            </a:fld>
            <a:endParaRPr lang="en-US"/>
          </a:p>
        </p:txBody>
      </p:sp>
    </p:spTree>
    <p:extLst>
      <p:ext uri="{BB962C8B-B14F-4D97-AF65-F5344CB8AC3E}">
        <p14:creationId xmlns:p14="http://schemas.microsoft.com/office/powerpoint/2010/main" val="336753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648" y="1237717"/>
            <a:ext cx="9085342" cy="2632992"/>
          </a:xfrm>
        </p:spPr>
        <p:txBody>
          <a:bodyPr anchor="b"/>
          <a:lstStyle>
            <a:lvl1pPr algn="ctr">
              <a:defRPr sz="6617"/>
            </a:lvl1pPr>
          </a:lstStyle>
          <a:p>
            <a:r>
              <a:rPr lang="en-US"/>
              <a:t>Click to edit Master title style</a:t>
            </a:r>
            <a:endParaRPr lang="en-US" dirty="0"/>
          </a:p>
        </p:txBody>
      </p:sp>
      <p:sp>
        <p:nvSpPr>
          <p:cNvPr id="3" name="Subtitle 2"/>
          <p:cNvSpPr>
            <a:spLocks noGrp="1"/>
          </p:cNvSpPr>
          <p:nvPr>
            <p:ph type="subTitle" idx="1"/>
          </p:nvPr>
        </p:nvSpPr>
        <p:spPr>
          <a:xfrm>
            <a:off x="1336080" y="3972247"/>
            <a:ext cx="8016479" cy="1825938"/>
          </a:xfrm>
        </p:spPr>
        <p:txBody>
          <a:bodyPr/>
          <a:lstStyle>
            <a:lvl1pPr marL="0" indent="0" algn="ctr">
              <a:buNone/>
              <a:defRPr sz="2647"/>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DA6876-167D-458D-9AE4-B16E27EE00B1}"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EB16E-6734-4327-B4F6-50959E4E3AC4}" type="slidenum">
              <a:rPr lang="en-US" smtClean="0"/>
              <a:t>‹#›</a:t>
            </a:fld>
            <a:endParaRPr lang="en-US"/>
          </a:p>
        </p:txBody>
      </p:sp>
    </p:spTree>
    <p:extLst>
      <p:ext uri="{BB962C8B-B14F-4D97-AF65-F5344CB8AC3E}">
        <p14:creationId xmlns:p14="http://schemas.microsoft.com/office/powerpoint/2010/main" val="23717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DA6876-167D-458D-9AE4-B16E27EE00B1}"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EB16E-6734-4327-B4F6-50959E4E3AC4}" type="slidenum">
              <a:rPr lang="en-US" smtClean="0"/>
              <a:t>‹#›</a:t>
            </a:fld>
            <a:endParaRPr lang="en-US"/>
          </a:p>
        </p:txBody>
      </p:sp>
    </p:spTree>
    <p:extLst>
      <p:ext uri="{BB962C8B-B14F-4D97-AF65-F5344CB8AC3E}">
        <p14:creationId xmlns:p14="http://schemas.microsoft.com/office/powerpoint/2010/main" val="1550102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9057" y="402652"/>
            <a:ext cx="2304738" cy="64091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4844" y="402652"/>
            <a:ext cx="6780605" cy="640916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DA6876-167D-458D-9AE4-B16E27EE00B1}"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EB16E-6734-4327-B4F6-50959E4E3AC4}" type="slidenum">
              <a:rPr lang="en-US" smtClean="0"/>
              <a:t>‹#›</a:t>
            </a:fld>
            <a:endParaRPr lang="en-US"/>
          </a:p>
        </p:txBody>
      </p:sp>
    </p:spTree>
    <p:extLst>
      <p:ext uri="{BB962C8B-B14F-4D97-AF65-F5344CB8AC3E}">
        <p14:creationId xmlns:p14="http://schemas.microsoft.com/office/powerpoint/2010/main" val="2145725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ro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079CA-9FE9-411E-9C4D-E3AAB67F2123}"/>
              </a:ext>
            </a:extLst>
          </p:cNvPr>
          <p:cNvSpPr>
            <a:spLocks noGrp="1"/>
          </p:cNvSpPr>
          <p:nvPr>
            <p:ph type="title"/>
          </p:nvPr>
        </p:nvSpPr>
        <p:spPr>
          <a:xfrm>
            <a:off x="856935" y="3856794"/>
            <a:ext cx="9011628" cy="935502"/>
          </a:xfrm>
        </p:spPr>
        <p:txBody>
          <a:bodyPr lIns="0" rIns="0" bIns="0" anchor="b">
            <a:normAutofit/>
          </a:bodyPr>
          <a:lstStyle>
            <a:lvl1pPr>
              <a:defRPr sz="3970">
                <a:solidFill>
                  <a:srgbClr val="2888C9"/>
                </a:solidFill>
                <a:latin typeface="Source Sans Pro Light" panose="020B0403030403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B62AD6C-93A5-4919-B46D-ED2D4403F5C8}"/>
              </a:ext>
            </a:extLst>
          </p:cNvPr>
          <p:cNvSpPr>
            <a:spLocks noGrp="1"/>
          </p:cNvSpPr>
          <p:nvPr>
            <p:ph type="body" idx="1"/>
          </p:nvPr>
        </p:nvSpPr>
        <p:spPr>
          <a:xfrm>
            <a:off x="1637650" y="5513918"/>
            <a:ext cx="7405501" cy="853978"/>
          </a:xfrm>
        </p:spPr>
        <p:txBody>
          <a:bodyPr lIns="0" tIns="0" rIns="0">
            <a:normAutofit/>
          </a:bodyPr>
          <a:lstStyle>
            <a:lvl1pPr marL="0" indent="0">
              <a:lnSpc>
                <a:spcPct val="100000"/>
              </a:lnSpc>
              <a:buNone/>
              <a:defRPr sz="1654">
                <a:solidFill>
                  <a:srgbClr val="666666"/>
                </a:solidFill>
                <a:latin typeface="+mj-lt"/>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8" name="Picture Placeholder 7">
            <a:extLst>
              <a:ext uri="{FF2B5EF4-FFF2-40B4-BE49-F238E27FC236}">
                <a16:creationId xmlns:a16="http://schemas.microsoft.com/office/drawing/2014/main" id="{CC602F94-66AA-4445-8547-F31A0635C5F1}"/>
              </a:ext>
            </a:extLst>
          </p:cNvPr>
          <p:cNvSpPr>
            <a:spLocks noGrp="1"/>
          </p:cNvSpPr>
          <p:nvPr>
            <p:ph type="pic" sz="quarter" idx="13" hasCustomPrompt="1"/>
          </p:nvPr>
        </p:nvSpPr>
        <p:spPr>
          <a:xfrm>
            <a:off x="843113" y="404836"/>
            <a:ext cx="9032360" cy="3462354"/>
          </a:xfrm>
        </p:spPr>
        <p:txBody>
          <a:bodyPr tIns="0"/>
          <a:lstStyle>
            <a:lvl1pPr marL="0" indent="0">
              <a:buNone/>
              <a:defRPr/>
            </a:lvl1pPr>
          </a:lstStyle>
          <a:p>
            <a:r>
              <a:rPr lang="en-US" dirty="0"/>
              <a:t>    </a:t>
            </a:r>
          </a:p>
        </p:txBody>
      </p:sp>
      <p:sp>
        <p:nvSpPr>
          <p:cNvPr id="16" name="Text Placeholder 15">
            <a:extLst>
              <a:ext uri="{FF2B5EF4-FFF2-40B4-BE49-F238E27FC236}">
                <a16:creationId xmlns:a16="http://schemas.microsoft.com/office/drawing/2014/main" id="{4AD7B601-549F-4D67-929B-02BAC3F3802A}"/>
              </a:ext>
            </a:extLst>
          </p:cNvPr>
          <p:cNvSpPr>
            <a:spLocks noGrp="1"/>
          </p:cNvSpPr>
          <p:nvPr>
            <p:ph type="body" sz="quarter" idx="14" hasCustomPrompt="1"/>
          </p:nvPr>
        </p:nvSpPr>
        <p:spPr>
          <a:xfrm>
            <a:off x="847018" y="6747585"/>
            <a:ext cx="4791794" cy="444668"/>
          </a:xfrm>
        </p:spPr>
        <p:txBody>
          <a:bodyPr lIns="0" tIns="0" rIns="0">
            <a:noAutofit/>
          </a:bodyPr>
          <a:lstStyle>
            <a:lvl1pPr marL="0" indent="0">
              <a:buNone/>
              <a:defRPr sz="772">
                <a:solidFill>
                  <a:srgbClr val="666666"/>
                </a:solidFill>
              </a:defRPr>
            </a:lvl1pPr>
            <a:lvl5pPr marL="2016750" indent="0" algn="l">
              <a:buNone/>
              <a:defRPr/>
            </a:lvl5pPr>
          </a:lstStyle>
          <a:p>
            <a:r>
              <a:rPr lang="en-US" dirty="0"/>
              <a:t>©2016 Footfall counter is trademark application of FootfallCam in various jurisdictions. We reserve the right to introduce modifications without notice. All other company names and products are trademarks of their respective companies.</a:t>
            </a:r>
          </a:p>
        </p:txBody>
      </p:sp>
      <p:sp>
        <p:nvSpPr>
          <p:cNvPr id="18" name="Text Placeholder 17">
            <a:extLst>
              <a:ext uri="{FF2B5EF4-FFF2-40B4-BE49-F238E27FC236}">
                <a16:creationId xmlns:a16="http://schemas.microsoft.com/office/drawing/2014/main" id="{148FA780-8552-4E20-BFED-01D26086D00F}"/>
              </a:ext>
            </a:extLst>
          </p:cNvPr>
          <p:cNvSpPr>
            <a:spLocks noGrp="1"/>
          </p:cNvSpPr>
          <p:nvPr>
            <p:ph type="body" sz="quarter" idx="15" hasCustomPrompt="1"/>
          </p:nvPr>
        </p:nvSpPr>
        <p:spPr>
          <a:xfrm>
            <a:off x="856935" y="4676607"/>
            <a:ext cx="9011628" cy="665251"/>
          </a:xfrm>
        </p:spPr>
        <p:txBody>
          <a:bodyPr lIns="0" rIns="0"/>
          <a:lstStyle>
            <a:lvl1pPr marL="0" indent="0">
              <a:buNone/>
              <a:defRPr sz="3970"/>
            </a:lvl1pPr>
          </a:lstStyle>
          <a:p>
            <a:r>
              <a:rPr lang="en-US" dirty="0">
                <a:solidFill>
                  <a:srgbClr val="666666"/>
                </a:solidFill>
              </a:rPr>
              <a:t>Click to edit Master title style</a:t>
            </a:r>
          </a:p>
        </p:txBody>
      </p:sp>
    </p:spTree>
    <p:extLst>
      <p:ext uri="{BB962C8B-B14F-4D97-AF65-F5344CB8AC3E}">
        <p14:creationId xmlns:p14="http://schemas.microsoft.com/office/powerpoint/2010/main" val="2508090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D5CC5326-92A4-4F55-8336-8EE246F2BFFE}"/>
              </a:ext>
            </a:extLst>
          </p:cNvPr>
          <p:cNvSpPr>
            <a:spLocks noGrp="1"/>
          </p:cNvSpPr>
          <p:nvPr>
            <p:ph type="body" idx="1"/>
          </p:nvPr>
        </p:nvSpPr>
        <p:spPr>
          <a:xfrm>
            <a:off x="1618573" y="1661776"/>
            <a:ext cx="4072345" cy="1619884"/>
          </a:xfrm>
        </p:spPr>
        <p:txBody>
          <a:bodyPr lIns="0" tIns="0" rIns="0">
            <a:normAutofit/>
          </a:bodyPr>
          <a:lstStyle>
            <a:lvl1pPr marL="0" indent="0">
              <a:buNone/>
              <a:defRPr sz="1654">
                <a:solidFill>
                  <a:srgbClr val="666666"/>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9" name="Picture Placeholder 9">
            <a:extLst>
              <a:ext uri="{FF2B5EF4-FFF2-40B4-BE49-F238E27FC236}">
                <a16:creationId xmlns:a16="http://schemas.microsoft.com/office/drawing/2014/main" id="{40811F1F-165A-4AEB-B072-5D06D09A191A}"/>
              </a:ext>
            </a:extLst>
          </p:cNvPr>
          <p:cNvSpPr>
            <a:spLocks noGrp="1"/>
          </p:cNvSpPr>
          <p:nvPr>
            <p:ph type="pic" sz="quarter" idx="14"/>
          </p:nvPr>
        </p:nvSpPr>
        <p:spPr>
          <a:xfrm>
            <a:off x="5892816" y="1652911"/>
            <a:ext cx="3185496" cy="4892713"/>
          </a:xfrm>
          <a:ln>
            <a:noFill/>
          </a:ln>
        </p:spPr>
        <p:txBody>
          <a:bodyPr/>
          <a:lstStyle>
            <a:lvl1pPr marL="0" indent="0">
              <a:buNone/>
              <a:defRPr/>
            </a:lvl1pPr>
          </a:lstStyle>
          <a:p>
            <a:endParaRPr lang="en-US" dirty="0"/>
          </a:p>
        </p:txBody>
      </p:sp>
      <p:sp>
        <p:nvSpPr>
          <p:cNvPr id="12" name="Text Placeholder 2">
            <a:extLst>
              <a:ext uri="{FF2B5EF4-FFF2-40B4-BE49-F238E27FC236}">
                <a16:creationId xmlns:a16="http://schemas.microsoft.com/office/drawing/2014/main" id="{3A9A5B05-8124-46DA-8580-318973232257}"/>
              </a:ext>
            </a:extLst>
          </p:cNvPr>
          <p:cNvSpPr>
            <a:spLocks noGrp="1"/>
          </p:cNvSpPr>
          <p:nvPr>
            <p:ph type="body" idx="16"/>
          </p:nvPr>
        </p:nvSpPr>
        <p:spPr>
          <a:xfrm>
            <a:off x="1619950" y="935816"/>
            <a:ext cx="7451330" cy="457208"/>
          </a:xfrm>
        </p:spPr>
        <p:txBody>
          <a:bodyPr lIns="0" rIns="0">
            <a:normAutofit/>
          </a:bodyPr>
          <a:lstStyle>
            <a:lvl1pPr marL="0" indent="0">
              <a:buNone/>
              <a:defRPr sz="2647">
                <a:solidFill>
                  <a:srgbClr val="2888C9"/>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22" name="Text Placeholder 2">
            <a:extLst>
              <a:ext uri="{FF2B5EF4-FFF2-40B4-BE49-F238E27FC236}">
                <a16:creationId xmlns:a16="http://schemas.microsoft.com/office/drawing/2014/main" id="{399316BD-6D47-4FA2-9533-FED6E167CE1A}"/>
              </a:ext>
            </a:extLst>
          </p:cNvPr>
          <p:cNvSpPr>
            <a:spLocks noGrp="1"/>
          </p:cNvSpPr>
          <p:nvPr>
            <p:ph type="body" idx="17"/>
          </p:nvPr>
        </p:nvSpPr>
        <p:spPr>
          <a:xfrm>
            <a:off x="1628214" y="3423006"/>
            <a:ext cx="4069031" cy="280482"/>
          </a:xfrm>
        </p:spPr>
        <p:txBody>
          <a:bodyPr lIns="0" rIns="0">
            <a:noAutofit/>
          </a:bodyPr>
          <a:lstStyle>
            <a:lvl1pPr marL="0" indent="0">
              <a:buNone/>
              <a:defRPr sz="1323" b="0">
                <a:solidFill>
                  <a:schemeClr val="tx1"/>
                </a:solidFill>
                <a:latin typeface="Source Sans Pro Semibold" panose="020B06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23" name="Text Placeholder 2">
            <a:extLst>
              <a:ext uri="{FF2B5EF4-FFF2-40B4-BE49-F238E27FC236}">
                <a16:creationId xmlns:a16="http://schemas.microsoft.com/office/drawing/2014/main" id="{F0FD84C3-1A5A-4A95-9705-E77C764A8BB6}"/>
              </a:ext>
            </a:extLst>
          </p:cNvPr>
          <p:cNvSpPr>
            <a:spLocks noGrp="1"/>
          </p:cNvSpPr>
          <p:nvPr>
            <p:ph type="body" idx="18"/>
          </p:nvPr>
        </p:nvSpPr>
        <p:spPr>
          <a:xfrm>
            <a:off x="1629590" y="3719557"/>
            <a:ext cx="4058494" cy="632202"/>
          </a:xfrm>
        </p:spPr>
        <p:txBody>
          <a:bodyPr lIns="0" tIns="0" rIns="0">
            <a:normAutofit/>
          </a:bodyPr>
          <a:lstStyle>
            <a:lvl1pPr marL="0" indent="0">
              <a:spcBef>
                <a:spcPts val="221"/>
              </a:spcBef>
              <a:buNone/>
              <a:defRPr sz="1323" b="0">
                <a:solidFill>
                  <a:srgbClr val="666666"/>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24" name="Text Placeholder 2">
            <a:extLst>
              <a:ext uri="{FF2B5EF4-FFF2-40B4-BE49-F238E27FC236}">
                <a16:creationId xmlns:a16="http://schemas.microsoft.com/office/drawing/2014/main" id="{C3F7B626-0865-445C-9748-94379B70A494}"/>
              </a:ext>
            </a:extLst>
          </p:cNvPr>
          <p:cNvSpPr>
            <a:spLocks noGrp="1"/>
          </p:cNvSpPr>
          <p:nvPr>
            <p:ph type="body" idx="21"/>
          </p:nvPr>
        </p:nvSpPr>
        <p:spPr>
          <a:xfrm>
            <a:off x="1630823" y="4453907"/>
            <a:ext cx="4045647" cy="257957"/>
          </a:xfrm>
        </p:spPr>
        <p:txBody>
          <a:bodyPr lIns="0" rIns="0">
            <a:noAutofit/>
          </a:bodyPr>
          <a:lstStyle>
            <a:lvl1pPr marL="0" indent="0">
              <a:buNone/>
              <a:defRPr sz="1323" b="0">
                <a:solidFill>
                  <a:schemeClr val="tx1"/>
                </a:solidFill>
                <a:latin typeface="Source Sans Pro Semibold" panose="020B06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25" name="Text Placeholder 2">
            <a:extLst>
              <a:ext uri="{FF2B5EF4-FFF2-40B4-BE49-F238E27FC236}">
                <a16:creationId xmlns:a16="http://schemas.microsoft.com/office/drawing/2014/main" id="{EDEA60B1-1607-4875-865E-320A17D317ED}"/>
              </a:ext>
            </a:extLst>
          </p:cNvPr>
          <p:cNvSpPr>
            <a:spLocks noGrp="1"/>
          </p:cNvSpPr>
          <p:nvPr>
            <p:ph type="body" idx="22"/>
          </p:nvPr>
        </p:nvSpPr>
        <p:spPr>
          <a:xfrm>
            <a:off x="1632203" y="4715078"/>
            <a:ext cx="4043420" cy="744822"/>
          </a:xfrm>
        </p:spPr>
        <p:txBody>
          <a:bodyPr lIns="0" tIns="0" rIns="0">
            <a:normAutofit/>
          </a:bodyPr>
          <a:lstStyle>
            <a:lvl1pPr marL="0" indent="0">
              <a:spcBef>
                <a:spcPts val="221"/>
              </a:spcBef>
              <a:buNone/>
              <a:defRPr sz="1323" b="0">
                <a:solidFill>
                  <a:srgbClr val="666666"/>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26" name="Text Placeholder 20">
            <a:extLst>
              <a:ext uri="{FF2B5EF4-FFF2-40B4-BE49-F238E27FC236}">
                <a16:creationId xmlns:a16="http://schemas.microsoft.com/office/drawing/2014/main" id="{1D6ED307-AC49-4988-8C24-A8A3A6510078}"/>
              </a:ext>
            </a:extLst>
          </p:cNvPr>
          <p:cNvSpPr>
            <a:spLocks noGrp="1"/>
          </p:cNvSpPr>
          <p:nvPr>
            <p:ph type="body" sz="quarter" idx="24" hasCustomPrompt="1"/>
          </p:nvPr>
        </p:nvSpPr>
        <p:spPr>
          <a:xfrm>
            <a:off x="624991" y="6958930"/>
            <a:ext cx="2414227" cy="398919"/>
          </a:xfrm>
        </p:spPr>
        <p:txBody>
          <a:bodyPr>
            <a:normAutofit/>
          </a:bodyPr>
          <a:lstStyle>
            <a:lvl1pPr marL="0" indent="0">
              <a:spcBef>
                <a:spcPts val="221"/>
              </a:spcBef>
              <a:buNone/>
              <a:defRPr sz="1103">
                <a:solidFill>
                  <a:srgbClr val="666666"/>
                </a:solidFill>
              </a:defRPr>
            </a:lvl1pPr>
          </a:lstStyle>
          <a:p>
            <a:pPr lvl="0"/>
            <a:r>
              <a:rPr lang="en-US" dirty="0"/>
              <a:t>|    Click here to Slide Title</a:t>
            </a:r>
          </a:p>
        </p:txBody>
      </p:sp>
      <p:sp>
        <p:nvSpPr>
          <p:cNvPr id="27" name="Text Placeholder 20">
            <a:extLst>
              <a:ext uri="{FF2B5EF4-FFF2-40B4-BE49-F238E27FC236}">
                <a16:creationId xmlns:a16="http://schemas.microsoft.com/office/drawing/2014/main" id="{E1808E64-1079-426A-A67A-F5D9C2B4BACD}"/>
              </a:ext>
            </a:extLst>
          </p:cNvPr>
          <p:cNvSpPr>
            <a:spLocks noGrp="1"/>
          </p:cNvSpPr>
          <p:nvPr>
            <p:ph type="body" sz="quarter" idx="25" hasCustomPrompt="1"/>
          </p:nvPr>
        </p:nvSpPr>
        <p:spPr>
          <a:xfrm>
            <a:off x="273092" y="6938614"/>
            <a:ext cx="361182" cy="398919"/>
          </a:xfrm>
        </p:spPr>
        <p:txBody>
          <a:bodyPr>
            <a:normAutofit/>
          </a:bodyPr>
          <a:lstStyle>
            <a:lvl1pPr marL="0" indent="0" algn="r">
              <a:buNone/>
              <a:defRPr sz="1985" b="0">
                <a:solidFill>
                  <a:srgbClr val="666666"/>
                </a:solidFill>
                <a:latin typeface="Calibri "/>
              </a:defRPr>
            </a:lvl1pPr>
          </a:lstStyle>
          <a:p>
            <a:pPr lvl="0"/>
            <a:r>
              <a:rPr lang="en-US" dirty="0"/>
              <a:t>2</a:t>
            </a:r>
          </a:p>
        </p:txBody>
      </p:sp>
      <p:sp>
        <p:nvSpPr>
          <p:cNvPr id="31" name="Text Placeholder 2">
            <a:extLst>
              <a:ext uri="{FF2B5EF4-FFF2-40B4-BE49-F238E27FC236}">
                <a16:creationId xmlns:a16="http://schemas.microsoft.com/office/drawing/2014/main" id="{EFFD66FF-F722-45DB-B0F5-E8E01C794E30}"/>
              </a:ext>
            </a:extLst>
          </p:cNvPr>
          <p:cNvSpPr>
            <a:spLocks noGrp="1"/>
          </p:cNvSpPr>
          <p:nvPr>
            <p:ph type="body" idx="23" hasCustomPrompt="1"/>
          </p:nvPr>
        </p:nvSpPr>
        <p:spPr>
          <a:xfrm>
            <a:off x="1624392" y="5787677"/>
            <a:ext cx="4057465" cy="744822"/>
          </a:xfrm>
        </p:spPr>
        <p:txBody>
          <a:bodyPr lIns="0" tIns="0" rIns="0">
            <a:normAutofit/>
          </a:bodyPr>
          <a:lstStyle>
            <a:lvl1pPr marL="0" indent="0">
              <a:spcBef>
                <a:spcPts val="221"/>
              </a:spcBef>
              <a:buNone/>
              <a:defRPr sz="1103" b="0">
                <a:solidFill>
                  <a:schemeClr val="tx1"/>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Image Description\Note</a:t>
            </a:r>
          </a:p>
        </p:txBody>
      </p:sp>
    </p:spTree>
    <p:extLst>
      <p:ext uri="{BB962C8B-B14F-4D97-AF65-F5344CB8AC3E}">
        <p14:creationId xmlns:p14="http://schemas.microsoft.com/office/powerpoint/2010/main" val="1342653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_1">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6EB44AAC-7594-4D39-9209-B6BFC5B8B408}"/>
              </a:ext>
            </a:extLst>
          </p:cNvPr>
          <p:cNvSpPr>
            <a:spLocks noGrp="1"/>
          </p:cNvSpPr>
          <p:nvPr>
            <p:ph type="pic" sz="quarter" idx="14"/>
          </p:nvPr>
        </p:nvSpPr>
        <p:spPr>
          <a:xfrm>
            <a:off x="5432512" y="3276566"/>
            <a:ext cx="3617671" cy="2649878"/>
          </a:xfrm>
        </p:spPr>
        <p:txBody>
          <a:bodyPr/>
          <a:lstStyle>
            <a:lvl1pPr marL="0" indent="0">
              <a:buNone/>
              <a:defRPr/>
            </a:lvl1pPr>
          </a:lstStyle>
          <a:p>
            <a:endParaRPr lang="en-US" dirty="0"/>
          </a:p>
        </p:txBody>
      </p:sp>
      <p:sp>
        <p:nvSpPr>
          <p:cNvPr id="14" name="Picture Placeholder 9">
            <a:extLst>
              <a:ext uri="{FF2B5EF4-FFF2-40B4-BE49-F238E27FC236}">
                <a16:creationId xmlns:a16="http://schemas.microsoft.com/office/drawing/2014/main" id="{CA90FDA5-5631-4411-A2A4-79898BA63E9C}"/>
              </a:ext>
            </a:extLst>
          </p:cNvPr>
          <p:cNvSpPr>
            <a:spLocks noGrp="1"/>
          </p:cNvSpPr>
          <p:nvPr>
            <p:ph type="pic" sz="quarter" idx="15"/>
          </p:nvPr>
        </p:nvSpPr>
        <p:spPr>
          <a:xfrm>
            <a:off x="1631425" y="3278299"/>
            <a:ext cx="3617303" cy="2626443"/>
          </a:xfrm>
        </p:spPr>
        <p:txBody>
          <a:bodyPr/>
          <a:lstStyle>
            <a:lvl1pPr marL="0" indent="0">
              <a:buNone/>
              <a:defRPr/>
            </a:lvl1pPr>
          </a:lstStyle>
          <a:p>
            <a:endParaRPr lang="en-US" dirty="0"/>
          </a:p>
        </p:txBody>
      </p:sp>
      <p:sp>
        <p:nvSpPr>
          <p:cNvPr id="16" name="Text Placeholder 2">
            <a:extLst>
              <a:ext uri="{FF2B5EF4-FFF2-40B4-BE49-F238E27FC236}">
                <a16:creationId xmlns:a16="http://schemas.microsoft.com/office/drawing/2014/main" id="{C73733FB-C10C-4010-90F3-51F333D9821E}"/>
              </a:ext>
            </a:extLst>
          </p:cNvPr>
          <p:cNvSpPr>
            <a:spLocks noGrp="1"/>
          </p:cNvSpPr>
          <p:nvPr>
            <p:ph type="body" idx="22" hasCustomPrompt="1"/>
          </p:nvPr>
        </p:nvSpPr>
        <p:spPr>
          <a:xfrm>
            <a:off x="5435862" y="6101278"/>
            <a:ext cx="3635418" cy="744822"/>
          </a:xfrm>
        </p:spPr>
        <p:txBody>
          <a:bodyPr lIns="0" tIns="0" rIns="0">
            <a:normAutofit/>
          </a:bodyPr>
          <a:lstStyle>
            <a:lvl1pPr marL="0" indent="0">
              <a:spcBef>
                <a:spcPts val="221"/>
              </a:spcBef>
              <a:buNone/>
              <a:defRPr sz="1103" b="0">
                <a:solidFill>
                  <a:srgbClr val="666666"/>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Image Description\Note</a:t>
            </a:r>
          </a:p>
        </p:txBody>
      </p:sp>
      <p:sp>
        <p:nvSpPr>
          <p:cNvPr id="17" name="Text Placeholder 2">
            <a:extLst>
              <a:ext uri="{FF2B5EF4-FFF2-40B4-BE49-F238E27FC236}">
                <a16:creationId xmlns:a16="http://schemas.microsoft.com/office/drawing/2014/main" id="{81655D74-0EF1-4C84-A0DF-56AAF834DF19}"/>
              </a:ext>
            </a:extLst>
          </p:cNvPr>
          <p:cNvSpPr>
            <a:spLocks noGrp="1"/>
          </p:cNvSpPr>
          <p:nvPr>
            <p:ph type="body" idx="23" hasCustomPrompt="1"/>
          </p:nvPr>
        </p:nvSpPr>
        <p:spPr>
          <a:xfrm>
            <a:off x="1624393" y="6097266"/>
            <a:ext cx="3616623" cy="744822"/>
          </a:xfrm>
        </p:spPr>
        <p:txBody>
          <a:bodyPr lIns="0" tIns="0" rIns="0">
            <a:normAutofit/>
          </a:bodyPr>
          <a:lstStyle>
            <a:lvl1pPr marL="0" indent="0">
              <a:spcBef>
                <a:spcPts val="221"/>
              </a:spcBef>
              <a:buNone/>
              <a:defRPr sz="1103" b="0">
                <a:solidFill>
                  <a:srgbClr val="666666"/>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Image Description\Note</a:t>
            </a:r>
          </a:p>
        </p:txBody>
      </p:sp>
      <p:sp>
        <p:nvSpPr>
          <p:cNvPr id="21" name="Text Placeholder 20">
            <a:extLst>
              <a:ext uri="{FF2B5EF4-FFF2-40B4-BE49-F238E27FC236}">
                <a16:creationId xmlns:a16="http://schemas.microsoft.com/office/drawing/2014/main" id="{B5E00876-ED72-48CE-989E-66965DA657AF}"/>
              </a:ext>
            </a:extLst>
          </p:cNvPr>
          <p:cNvSpPr>
            <a:spLocks noGrp="1"/>
          </p:cNvSpPr>
          <p:nvPr>
            <p:ph type="body" sz="quarter" idx="24" hasCustomPrompt="1"/>
          </p:nvPr>
        </p:nvSpPr>
        <p:spPr>
          <a:xfrm>
            <a:off x="624991" y="6958930"/>
            <a:ext cx="2414227" cy="398919"/>
          </a:xfrm>
        </p:spPr>
        <p:txBody>
          <a:bodyPr>
            <a:normAutofit/>
          </a:bodyPr>
          <a:lstStyle>
            <a:lvl1pPr marL="0" indent="0">
              <a:spcBef>
                <a:spcPts val="221"/>
              </a:spcBef>
              <a:buNone/>
              <a:defRPr sz="1103">
                <a:solidFill>
                  <a:srgbClr val="666666"/>
                </a:solidFill>
              </a:defRPr>
            </a:lvl1pPr>
          </a:lstStyle>
          <a:p>
            <a:pPr lvl="0"/>
            <a:r>
              <a:rPr lang="en-US" dirty="0"/>
              <a:t>|    Click here to Slide Title</a:t>
            </a:r>
          </a:p>
        </p:txBody>
      </p:sp>
      <p:sp>
        <p:nvSpPr>
          <p:cNvPr id="22" name="Text Placeholder 20">
            <a:extLst>
              <a:ext uri="{FF2B5EF4-FFF2-40B4-BE49-F238E27FC236}">
                <a16:creationId xmlns:a16="http://schemas.microsoft.com/office/drawing/2014/main" id="{59B14A78-02CC-42D3-93A3-5623CC9A5EEA}"/>
              </a:ext>
            </a:extLst>
          </p:cNvPr>
          <p:cNvSpPr>
            <a:spLocks noGrp="1"/>
          </p:cNvSpPr>
          <p:nvPr>
            <p:ph type="body" sz="quarter" idx="25" hasCustomPrompt="1"/>
          </p:nvPr>
        </p:nvSpPr>
        <p:spPr>
          <a:xfrm>
            <a:off x="273092" y="6938614"/>
            <a:ext cx="361182" cy="398919"/>
          </a:xfrm>
        </p:spPr>
        <p:txBody>
          <a:bodyPr>
            <a:normAutofit/>
          </a:bodyPr>
          <a:lstStyle>
            <a:lvl1pPr marL="0" indent="0" algn="r">
              <a:buNone/>
              <a:defRPr sz="1985" b="0">
                <a:solidFill>
                  <a:srgbClr val="666666"/>
                </a:solidFill>
                <a:latin typeface="Calibri "/>
              </a:defRPr>
            </a:lvl1pPr>
          </a:lstStyle>
          <a:p>
            <a:pPr lvl="0"/>
            <a:r>
              <a:rPr lang="en-US" dirty="0"/>
              <a:t>2</a:t>
            </a:r>
          </a:p>
        </p:txBody>
      </p:sp>
      <p:sp>
        <p:nvSpPr>
          <p:cNvPr id="32" name="Text Placeholder 2">
            <a:extLst>
              <a:ext uri="{FF2B5EF4-FFF2-40B4-BE49-F238E27FC236}">
                <a16:creationId xmlns:a16="http://schemas.microsoft.com/office/drawing/2014/main" id="{1586D53B-DA3A-435B-BB22-23F8EB2946CB}"/>
              </a:ext>
            </a:extLst>
          </p:cNvPr>
          <p:cNvSpPr>
            <a:spLocks noGrp="1"/>
          </p:cNvSpPr>
          <p:nvPr>
            <p:ph type="body" idx="1"/>
          </p:nvPr>
        </p:nvSpPr>
        <p:spPr>
          <a:xfrm>
            <a:off x="1637650" y="2143804"/>
            <a:ext cx="7405501" cy="853978"/>
          </a:xfrm>
        </p:spPr>
        <p:txBody>
          <a:bodyPr lIns="0" tIns="0" rIns="0">
            <a:normAutofit/>
          </a:bodyPr>
          <a:lstStyle>
            <a:lvl1pPr marL="0" indent="0">
              <a:lnSpc>
                <a:spcPct val="100000"/>
              </a:lnSpc>
              <a:buNone/>
              <a:defRPr sz="1654">
                <a:solidFill>
                  <a:srgbClr val="666666"/>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33" name="Title 1">
            <a:extLst>
              <a:ext uri="{FF2B5EF4-FFF2-40B4-BE49-F238E27FC236}">
                <a16:creationId xmlns:a16="http://schemas.microsoft.com/office/drawing/2014/main" id="{32E961E0-6569-4264-9691-9270BF343DD6}"/>
              </a:ext>
            </a:extLst>
          </p:cNvPr>
          <p:cNvSpPr>
            <a:spLocks noGrp="1"/>
          </p:cNvSpPr>
          <p:nvPr>
            <p:ph type="title"/>
          </p:nvPr>
        </p:nvSpPr>
        <p:spPr>
          <a:xfrm>
            <a:off x="856935" y="459962"/>
            <a:ext cx="9011628" cy="935502"/>
          </a:xfrm>
        </p:spPr>
        <p:txBody>
          <a:bodyPr lIns="0" rIns="0" bIns="0" anchor="b">
            <a:normAutofit/>
          </a:bodyPr>
          <a:lstStyle>
            <a:lvl1pPr>
              <a:defRPr sz="3970">
                <a:solidFill>
                  <a:srgbClr val="2888C9"/>
                </a:solidFill>
                <a:latin typeface="Source Sans Pro Light" panose="020B0403030403020204" pitchFamily="34" charset="0"/>
              </a:defRPr>
            </a:lvl1pPr>
          </a:lstStyle>
          <a:p>
            <a:r>
              <a:rPr lang="en-US" dirty="0"/>
              <a:t>Click to edit Master title style</a:t>
            </a:r>
          </a:p>
        </p:txBody>
      </p:sp>
      <p:sp>
        <p:nvSpPr>
          <p:cNvPr id="34" name="Text Placeholder 17">
            <a:extLst>
              <a:ext uri="{FF2B5EF4-FFF2-40B4-BE49-F238E27FC236}">
                <a16:creationId xmlns:a16="http://schemas.microsoft.com/office/drawing/2014/main" id="{383ABB55-5DAF-4247-943D-F225B407ADCC}"/>
              </a:ext>
            </a:extLst>
          </p:cNvPr>
          <p:cNvSpPr>
            <a:spLocks noGrp="1"/>
          </p:cNvSpPr>
          <p:nvPr>
            <p:ph type="body" sz="quarter" idx="26" hasCustomPrompt="1"/>
          </p:nvPr>
        </p:nvSpPr>
        <p:spPr>
          <a:xfrm>
            <a:off x="856935" y="1279775"/>
            <a:ext cx="9011628" cy="665251"/>
          </a:xfrm>
        </p:spPr>
        <p:txBody>
          <a:bodyPr lIns="0" rIns="0"/>
          <a:lstStyle>
            <a:lvl1pPr marL="0" indent="0">
              <a:buNone/>
              <a:defRPr sz="3970"/>
            </a:lvl1pPr>
          </a:lstStyle>
          <a:p>
            <a:r>
              <a:rPr lang="en-US" dirty="0">
                <a:solidFill>
                  <a:srgbClr val="666666"/>
                </a:solidFill>
              </a:rPr>
              <a:t>Click to edit Master title style</a:t>
            </a:r>
          </a:p>
        </p:txBody>
      </p:sp>
    </p:spTree>
    <p:extLst>
      <p:ext uri="{BB962C8B-B14F-4D97-AF65-F5344CB8AC3E}">
        <p14:creationId xmlns:p14="http://schemas.microsoft.com/office/powerpoint/2010/main" val="2430216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2 Column_1">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B5E00876-ED72-48CE-989E-66965DA657AF}"/>
              </a:ext>
            </a:extLst>
          </p:cNvPr>
          <p:cNvSpPr>
            <a:spLocks noGrp="1"/>
          </p:cNvSpPr>
          <p:nvPr>
            <p:ph type="body" sz="quarter" idx="24" hasCustomPrompt="1"/>
          </p:nvPr>
        </p:nvSpPr>
        <p:spPr>
          <a:xfrm>
            <a:off x="624991" y="6958930"/>
            <a:ext cx="2414227" cy="398919"/>
          </a:xfrm>
        </p:spPr>
        <p:txBody>
          <a:bodyPr>
            <a:normAutofit/>
          </a:bodyPr>
          <a:lstStyle>
            <a:lvl1pPr marL="0" indent="0">
              <a:spcBef>
                <a:spcPts val="221"/>
              </a:spcBef>
              <a:buNone/>
              <a:defRPr sz="1103">
                <a:solidFill>
                  <a:srgbClr val="666666"/>
                </a:solidFill>
              </a:defRPr>
            </a:lvl1pPr>
          </a:lstStyle>
          <a:p>
            <a:pPr lvl="0"/>
            <a:r>
              <a:rPr lang="en-US" dirty="0"/>
              <a:t>|    Click here to Slide Title</a:t>
            </a:r>
          </a:p>
        </p:txBody>
      </p:sp>
      <p:sp>
        <p:nvSpPr>
          <p:cNvPr id="22" name="Text Placeholder 20">
            <a:extLst>
              <a:ext uri="{FF2B5EF4-FFF2-40B4-BE49-F238E27FC236}">
                <a16:creationId xmlns:a16="http://schemas.microsoft.com/office/drawing/2014/main" id="{59B14A78-02CC-42D3-93A3-5623CC9A5EEA}"/>
              </a:ext>
            </a:extLst>
          </p:cNvPr>
          <p:cNvSpPr>
            <a:spLocks noGrp="1"/>
          </p:cNvSpPr>
          <p:nvPr>
            <p:ph type="body" sz="quarter" idx="25" hasCustomPrompt="1"/>
          </p:nvPr>
        </p:nvSpPr>
        <p:spPr>
          <a:xfrm>
            <a:off x="273092" y="6938614"/>
            <a:ext cx="361182" cy="398919"/>
          </a:xfrm>
        </p:spPr>
        <p:txBody>
          <a:bodyPr>
            <a:normAutofit/>
          </a:bodyPr>
          <a:lstStyle>
            <a:lvl1pPr marL="0" indent="0" algn="r">
              <a:buNone/>
              <a:defRPr sz="1985" b="0">
                <a:solidFill>
                  <a:srgbClr val="666666"/>
                </a:solidFill>
                <a:latin typeface="Calibri "/>
              </a:defRPr>
            </a:lvl1pPr>
          </a:lstStyle>
          <a:p>
            <a:pPr lvl="0"/>
            <a:r>
              <a:rPr lang="en-US" dirty="0"/>
              <a:t>2</a:t>
            </a:r>
          </a:p>
        </p:txBody>
      </p:sp>
      <p:sp>
        <p:nvSpPr>
          <p:cNvPr id="23" name="Picture Placeholder 7">
            <a:extLst>
              <a:ext uri="{FF2B5EF4-FFF2-40B4-BE49-F238E27FC236}">
                <a16:creationId xmlns:a16="http://schemas.microsoft.com/office/drawing/2014/main" id="{EEDCAA2D-97AE-4568-8CD3-8367C6FC2B22}"/>
              </a:ext>
            </a:extLst>
          </p:cNvPr>
          <p:cNvSpPr>
            <a:spLocks noGrp="1"/>
          </p:cNvSpPr>
          <p:nvPr>
            <p:ph type="pic" sz="quarter" idx="13" hasCustomPrompt="1"/>
          </p:nvPr>
        </p:nvSpPr>
        <p:spPr>
          <a:xfrm>
            <a:off x="843113" y="3217686"/>
            <a:ext cx="9032360" cy="3462354"/>
          </a:xfrm>
        </p:spPr>
        <p:txBody>
          <a:bodyPr tIns="0"/>
          <a:lstStyle>
            <a:lvl1pPr marL="0" indent="0">
              <a:buNone/>
              <a:defRPr/>
            </a:lvl1pPr>
          </a:lstStyle>
          <a:p>
            <a:r>
              <a:rPr lang="en-US" dirty="0"/>
              <a:t>    </a:t>
            </a:r>
          </a:p>
        </p:txBody>
      </p:sp>
      <p:sp>
        <p:nvSpPr>
          <p:cNvPr id="24" name="Text Placeholder 2">
            <a:extLst>
              <a:ext uri="{FF2B5EF4-FFF2-40B4-BE49-F238E27FC236}">
                <a16:creationId xmlns:a16="http://schemas.microsoft.com/office/drawing/2014/main" id="{08293A94-4768-455D-8DE6-F59004658F51}"/>
              </a:ext>
            </a:extLst>
          </p:cNvPr>
          <p:cNvSpPr>
            <a:spLocks noGrp="1"/>
          </p:cNvSpPr>
          <p:nvPr>
            <p:ph type="body" idx="1"/>
          </p:nvPr>
        </p:nvSpPr>
        <p:spPr>
          <a:xfrm>
            <a:off x="1637650" y="2143804"/>
            <a:ext cx="7405501" cy="853978"/>
          </a:xfrm>
        </p:spPr>
        <p:txBody>
          <a:bodyPr lIns="0" tIns="0" rIns="0">
            <a:normAutofit/>
          </a:bodyPr>
          <a:lstStyle>
            <a:lvl1pPr marL="0" indent="0">
              <a:lnSpc>
                <a:spcPct val="100000"/>
              </a:lnSpc>
              <a:buNone/>
              <a:defRPr sz="1654">
                <a:solidFill>
                  <a:srgbClr val="666666"/>
                </a:solidFill>
                <a:latin typeface="Source Sans Pro Light" panose="020B0403030403020204" pitchFamily="34" charset="0"/>
              </a:defRPr>
            </a:lvl1pPr>
            <a:lvl2pPr marL="504188" indent="0">
              <a:buNone/>
              <a:defRPr sz="2206">
                <a:solidFill>
                  <a:schemeClr val="tx1">
                    <a:tint val="75000"/>
                  </a:schemeClr>
                </a:solidFill>
              </a:defRPr>
            </a:lvl2pPr>
            <a:lvl3pPr marL="1008375" indent="0">
              <a:buNone/>
              <a:defRPr sz="1985">
                <a:solidFill>
                  <a:schemeClr val="tx1">
                    <a:tint val="75000"/>
                  </a:schemeClr>
                </a:solidFill>
              </a:defRPr>
            </a:lvl3pPr>
            <a:lvl4pPr marL="1512563" indent="0">
              <a:buNone/>
              <a:defRPr sz="1764">
                <a:solidFill>
                  <a:schemeClr val="tx1">
                    <a:tint val="75000"/>
                  </a:schemeClr>
                </a:solidFill>
              </a:defRPr>
            </a:lvl4pPr>
            <a:lvl5pPr marL="2016750" indent="0">
              <a:buNone/>
              <a:defRPr sz="1764">
                <a:solidFill>
                  <a:schemeClr val="tx1">
                    <a:tint val="75000"/>
                  </a:schemeClr>
                </a:solidFill>
              </a:defRPr>
            </a:lvl5pPr>
            <a:lvl6pPr marL="2520938" indent="0">
              <a:buNone/>
              <a:defRPr sz="1764">
                <a:solidFill>
                  <a:schemeClr val="tx1">
                    <a:tint val="75000"/>
                  </a:schemeClr>
                </a:solidFill>
              </a:defRPr>
            </a:lvl6pPr>
            <a:lvl7pPr marL="3025125" indent="0">
              <a:buNone/>
              <a:defRPr sz="1764">
                <a:solidFill>
                  <a:schemeClr val="tx1">
                    <a:tint val="75000"/>
                  </a:schemeClr>
                </a:solidFill>
              </a:defRPr>
            </a:lvl7pPr>
            <a:lvl8pPr marL="3529313" indent="0">
              <a:buNone/>
              <a:defRPr sz="1764">
                <a:solidFill>
                  <a:schemeClr val="tx1">
                    <a:tint val="75000"/>
                  </a:schemeClr>
                </a:solidFill>
              </a:defRPr>
            </a:lvl8pPr>
            <a:lvl9pPr marL="4033501" indent="0">
              <a:buNone/>
              <a:defRPr sz="1764">
                <a:solidFill>
                  <a:schemeClr val="tx1">
                    <a:tint val="75000"/>
                  </a:schemeClr>
                </a:solidFill>
              </a:defRPr>
            </a:lvl9pPr>
          </a:lstStyle>
          <a:p>
            <a:pPr lvl="0"/>
            <a:r>
              <a:rPr lang="en-US" dirty="0"/>
              <a:t>Edit Master text styles</a:t>
            </a:r>
          </a:p>
        </p:txBody>
      </p:sp>
      <p:sp>
        <p:nvSpPr>
          <p:cNvPr id="25" name="Title 1">
            <a:extLst>
              <a:ext uri="{FF2B5EF4-FFF2-40B4-BE49-F238E27FC236}">
                <a16:creationId xmlns:a16="http://schemas.microsoft.com/office/drawing/2014/main" id="{E0C83214-4373-44D5-94B0-37A81FFD6F02}"/>
              </a:ext>
            </a:extLst>
          </p:cNvPr>
          <p:cNvSpPr>
            <a:spLocks noGrp="1"/>
          </p:cNvSpPr>
          <p:nvPr>
            <p:ph type="title"/>
          </p:nvPr>
        </p:nvSpPr>
        <p:spPr>
          <a:xfrm>
            <a:off x="856935" y="459962"/>
            <a:ext cx="9011628" cy="935502"/>
          </a:xfrm>
        </p:spPr>
        <p:txBody>
          <a:bodyPr lIns="0" rIns="0" bIns="0" anchor="b">
            <a:normAutofit/>
          </a:bodyPr>
          <a:lstStyle>
            <a:lvl1pPr>
              <a:defRPr sz="3970">
                <a:solidFill>
                  <a:srgbClr val="2888C9"/>
                </a:solidFill>
                <a:latin typeface="Source Sans Pro Light" panose="020B0403030403020204" pitchFamily="34" charset="0"/>
              </a:defRPr>
            </a:lvl1pPr>
          </a:lstStyle>
          <a:p>
            <a:r>
              <a:rPr lang="en-US" dirty="0"/>
              <a:t>Click to edit Master title style</a:t>
            </a:r>
          </a:p>
        </p:txBody>
      </p:sp>
      <p:sp>
        <p:nvSpPr>
          <p:cNvPr id="26" name="Text Placeholder 17">
            <a:extLst>
              <a:ext uri="{FF2B5EF4-FFF2-40B4-BE49-F238E27FC236}">
                <a16:creationId xmlns:a16="http://schemas.microsoft.com/office/drawing/2014/main" id="{6C162B34-0672-4BFF-B639-D8F4A2862CF7}"/>
              </a:ext>
            </a:extLst>
          </p:cNvPr>
          <p:cNvSpPr>
            <a:spLocks noGrp="1"/>
          </p:cNvSpPr>
          <p:nvPr>
            <p:ph type="body" sz="quarter" idx="26" hasCustomPrompt="1"/>
          </p:nvPr>
        </p:nvSpPr>
        <p:spPr>
          <a:xfrm>
            <a:off x="856935" y="1279775"/>
            <a:ext cx="9011628" cy="665251"/>
          </a:xfrm>
        </p:spPr>
        <p:txBody>
          <a:bodyPr lIns="0" rIns="0"/>
          <a:lstStyle>
            <a:lvl1pPr marL="0" indent="0">
              <a:buNone/>
              <a:defRPr sz="3970"/>
            </a:lvl1pPr>
          </a:lstStyle>
          <a:p>
            <a:r>
              <a:rPr lang="en-US" dirty="0">
                <a:solidFill>
                  <a:srgbClr val="666666"/>
                </a:solidFill>
              </a:rPr>
              <a:t>Click to edit Master title style</a:t>
            </a:r>
          </a:p>
        </p:txBody>
      </p:sp>
    </p:spTree>
    <p:extLst>
      <p:ext uri="{BB962C8B-B14F-4D97-AF65-F5344CB8AC3E}">
        <p14:creationId xmlns:p14="http://schemas.microsoft.com/office/powerpoint/2010/main" val="258901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DA6876-167D-458D-9AE4-B16E27EE00B1}"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EB16E-6734-4327-B4F6-50959E4E3AC4}" type="slidenum">
              <a:rPr lang="en-US" smtClean="0"/>
              <a:t>‹#›</a:t>
            </a:fld>
            <a:endParaRPr lang="en-US"/>
          </a:p>
        </p:txBody>
      </p:sp>
    </p:spTree>
    <p:extLst>
      <p:ext uri="{BB962C8B-B14F-4D97-AF65-F5344CB8AC3E}">
        <p14:creationId xmlns:p14="http://schemas.microsoft.com/office/powerpoint/2010/main" val="153612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278" y="1885463"/>
            <a:ext cx="9218950" cy="3145935"/>
          </a:xfrm>
        </p:spPr>
        <p:txBody>
          <a:bodyPr anchor="b"/>
          <a:lstStyle>
            <a:lvl1pPr>
              <a:defRPr sz="6617"/>
            </a:lvl1pPr>
          </a:lstStyle>
          <a:p>
            <a:r>
              <a:rPr lang="en-US"/>
              <a:t>Click to edit Master title style</a:t>
            </a:r>
            <a:endParaRPr lang="en-US" dirty="0"/>
          </a:p>
        </p:txBody>
      </p:sp>
      <p:sp>
        <p:nvSpPr>
          <p:cNvPr id="3" name="Text Placeholder 2"/>
          <p:cNvSpPr>
            <a:spLocks noGrp="1"/>
          </p:cNvSpPr>
          <p:nvPr>
            <p:ph type="body" idx="1"/>
          </p:nvPr>
        </p:nvSpPr>
        <p:spPr>
          <a:xfrm>
            <a:off x="729278" y="5061159"/>
            <a:ext cx="9218950" cy="1654373"/>
          </a:xfrm>
        </p:spPr>
        <p:txBody>
          <a:bodyPr/>
          <a:lstStyle>
            <a:lvl1pPr marL="0" indent="0">
              <a:buNone/>
              <a:defRPr sz="2647">
                <a:solidFill>
                  <a:schemeClr val="tx1"/>
                </a:solidFill>
              </a:defRPr>
            </a:lvl1pPr>
            <a:lvl2pPr marL="504200" indent="0">
              <a:buNone/>
              <a:defRPr sz="2206">
                <a:solidFill>
                  <a:schemeClr val="tx1">
                    <a:tint val="75000"/>
                  </a:schemeClr>
                </a:solidFill>
              </a:defRPr>
            </a:lvl2pPr>
            <a:lvl3pPr marL="1008400" indent="0">
              <a:buNone/>
              <a:defRPr sz="1985">
                <a:solidFill>
                  <a:schemeClr val="tx1">
                    <a:tint val="75000"/>
                  </a:schemeClr>
                </a:solidFill>
              </a:defRPr>
            </a:lvl3pPr>
            <a:lvl4pPr marL="1512600" indent="0">
              <a:buNone/>
              <a:defRPr sz="1764">
                <a:solidFill>
                  <a:schemeClr val="tx1">
                    <a:tint val="75000"/>
                  </a:schemeClr>
                </a:solidFill>
              </a:defRPr>
            </a:lvl4pPr>
            <a:lvl5pPr marL="2016801" indent="0">
              <a:buNone/>
              <a:defRPr sz="1764">
                <a:solidFill>
                  <a:schemeClr val="tx1">
                    <a:tint val="75000"/>
                  </a:schemeClr>
                </a:solidFill>
              </a:defRPr>
            </a:lvl5pPr>
            <a:lvl6pPr marL="2521001" indent="0">
              <a:buNone/>
              <a:defRPr sz="1764">
                <a:solidFill>
                  <a:schemeClr val="tx1">
                    <a:tint val="75000"/>
                  </a:schemeClr>
                </a:solidFill>
              </a:defRPr>
            </a:lvl6pPr>
            <a:lvl7pPr marL="3025201" indent="0">
              <a:buNone/>
              <a:defRPr sz="1764">
                <a:solidFill>
                  <a:schemeClr val="tx1">
                    <a:tint val="75000"/>
                  </a:schemeClr>
                </a:solidFill>
              </a:defRPr>
            </a:lvl7pPr>
            <a:lvl8pPr marL="3529401" indent="0">
              <a:buNone/>
              <a:defRPr sz="1764">
                <a:solidFill>
                  <a:schemeClr val="tx1">
                    <a:tint val="75000"/>
                  </a:schemeClr>
                </a:solidFill>
              </a:defRPr>
            </a:lvl8pPr>
            <a:lvl9pPr marL="4033601"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DA6876-167D-458D-9AE4-B16E27EE00B1}" type="datetimeFigureOut">
              <a:rPr lang="en-US" smtClean="0"/>
              <a:t>11/5/2019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0EB16E-6734-4327-B4F6-50959E4E3AC4}" type="slidenum">
              <a:rPr lang="en-US" smtClean="0"/>
              <a:t>‹#›</a:t>
            </a:fld>
            <a:endParaRPr lang="en-US"/>
          </a:p>
        </p:txBody>
      </p:sp>
    </p:spTree>
    <p:extLst>
      <p:ext uri="{BB962C8B-B14F-4D97-AF65-F5344CB8AC3E}">
        <p14:creationId xmlns:p14="http://schemas.microsoft.com/office/powerpoint/2010/main" val="308435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4844" y="2013259"/>
            <a:ext cx="4542671" cy="4798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1123" y="2013259"/>
            <a:ext cx="4542671" cy="4798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DA6876-167D-458D-9AE4-B16E27EE00B1}"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EB16E-6734-4327-B4F6-50959E4E3AC4}" type="slidenum">
              <a:rPr lang="en-US" smtClean="0"/>
              <a:t>‹#›</a:t>
            </a:fld>
            <a:endParaRPr lang="en-US"/>
          </a:p>
        </p:txBody>
      </p:sp>
    </p:spTree>
    <p:extLst>
      <p:ext uri="{BB962C8B-B14F-4D97-AF65-F5344CB8AC3E}">
        <p14:creationId xmlns:p14="http://schemas.microsoft.com/office/powerpoint/2010/main" val="3125495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236" y="402654"/>
            <a:ext cx="9218950" cy="1461801"/>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237" y="1853949"/>
            <a:ext cx="4521794" cy="908592"/>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Edit Master text styles</a:t>
            </a:r>
          </a:p>
        </p:txBody>
      </p:sp>
      <p:sp>
        <p:nvSpPr>
          <p:cNvPr id="4" name="Content Placeholder 3"/>
          <p:cNvSpPr>
            <a:spLocks noGrp="1"/>
          </p:cNvSpPr>
          <p:nvPr>
            <p:ph sz="half" idx="2"/>
          </p:nvPr>
        </p:nvSpPr>
        <p:spPr>
          <a:xfrm>
            <a:off x="736237" y="2762541"/>
            <a:ext cx="4521794" cy="4063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1124" y="1853949"/>
            <a:ext cx="4544063" cy="908592"/>
          </a:xfrm>
        </p:spPr>
        <p:txBody>
          <a:bodyPr anchor="b"/>
          <a:lstStyle>
            <a:lvl1pPr marL="0" indent="0">
              <a:buNone/>
              <a:defRPr sz="2647" b="1"/>
            </a:lvl1pPr>
            <a:lvl2pPr marL="504200" indent="0">
              <a:buNone/>
              <a:defRPr sz="2206" b="1"/>
            </a:lvl2pPr>
            <a:lvl3pPr marL="1008400" indent="0">
              <a:buNone/>
              <a:defRPr sz="1985" b="1"/>
            </a:lvl3pPr>
            <a:lvl4pPr marL="1512600" indent="0">
              <a:buNone/>
              <a:defRPr sz="1764" b="1"/>
            </a:lvl4pPr>
            <a:lvl5pPr marL="2016801" indent="0">
              <a:buNone/>
              <a:defRPr sz="1764" b="1"/>
            </a:lvl5pPr>
            <a:lvl6pPr marL="2521001" indent="0">
              <a:buNone/>
              <a:defRPr sz="1764" b="1"/>
            </a:lvl6pPr>
            <a:lvl7pPr marL="3025201" indent="0">
              <a:buNone/>
              <a:defRPr sz="1764" b="1"/>
            </a:lvl7pPr>
            <a:lvl8pPr marL="3529401" indent="0">
              <a:buNone/>
              <a:defRPr sz="1764" b="1"/>
            </a:lvl8pPr>
            <a:lvl9pPr marL="4033601" indent="0">
              <a:buNone/>
              <a:defRPr sz="1764" b="1"/>
            </a:lvl9pPr>
          </a:lstStyle>
          <a:p>
            <a:pPr lvl="0"/>
            <a:r>
              <a:rPr lang="en-US"/>
              <a:t>Edit Master text styles</a:t>
            </a:r>
          </a:p>
        </p:txBody>
      </p:sp>
      <p:sp>
        <p:nvSpPr>
          <p:cNvPr id="6" name="Content Placeholder 5"/>
          <p:cNvSpPr>
            <a:spLocks noGrp="1"/>
          </p:cNvSpPr>
          <p:nvPr>
            <p:ph sz="quarter" idx="4"/>
          </p:nvPr>
        </p:nvSpPr>
        <p:spPr>
          <a:xfrm>
            <a:off x="5411124" y="2762541"/>
            <a:ext cx="4544063" cy="40632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DA6876-167D-458D-9AE4-B16E27EE00B1}" type="datetimeFigureOut">
              <a:rPr lang="en-US" smtClean="0"/>
              <a:t>11/5/2019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0EB16E-6734-4327-B4F6-50959E4E3AC4}" type="slidenum">
              <a:rPr lang="en-US" smtClean="0"/>
              <a:t>‹#›</a:t>
            </a:fld>
            <a:endParaRPr lang="en-US"/>
          </a:p>
        </p:txBody>
      </p:sp>
    </p:spTree>
    <p:extLst>
      <p:ext uri="{BB962C8B-B14F-4D97-AF65-F5344CB8AC3E}">
        <p14:creationId xmlns:p14="http://schemas.microsoft.com/office/powerpoint/2010/main" val="1973154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DA6876-167D-458D-9AE4-B16E27EE00B1}" type="datetimeFigureOut">
              <a:rPr lang="en-US" smtClean="0"/>
              <a:t>11/5/2019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0EB16E-6734-4327-B4F6-50959E4E3AC4}" type="slidenum">
              <a:rPr lang="en-US" smtClean="0"/>
              <a:t>‹#›</a:t>
            </a:fld>
            <a:endParaRPr lang="en-US"/>
          </a:p>
        </p:txBody>
      </p:sp>
    </p:spTree>
    <p:extLst>
      <p:ext uri="{BB962C8B-B14F-4D97-AF65-F5344CB8AC3E}">
        <p14:creationId xmlns:p14="http://schemas.microsoft.com/office/powerpoint/2010/main" val="407674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DA6876-167D-458D-9AE4-B16E27EE00B1}" type="datetimeFigureOut">
              <a:rPr lang="en-US" smtClean="0"/>
              <a:t>11/5/2019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0EB16E-6734-4327-B4F6-50959E4E3AC4}" type="slidenum">
              <a:rPr lang="en-US" smtClean="0"/>
              <a:t>‹#›</a:t>
            </a:fld>
            <a:endParaRPr lang="en-US"/>
          </a:p>
        </p:txBody>
      </p:sp>
    </p:spTree>
    <p:extLst>
      <p:ext uri="{BB962C8B-B14F-4D97-AF65-F5344CB8AC3E}">
        <p14:creationId xmlns:p14="http://schemas.microsoft.com/office/powerpoint/2010/main" val="1842353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236" y="504190"/>
            <a:ext cx="3447364" cy="1764665"/>
          </a:xfrm>
        </p:spPr>
        <p:txBody>
          <a:bodyPr anchor="b"/>
          <a:lstStyle>
            <a:lvl1pPr>
              <a:defRPr sz="3529"/>
            </a:lvl1pPr>
          </a:lstStyle>
          <a:p>
            <a:r>
              <a:rPr lang="en-US"/>
              <a:t>Click to edit Master title style</a:t>
            </a:r>
            <a:endParaRPr lang="en-US" dirty="0"/>
          </a:p>
        </p:txBody>
      </p:sp>
      <p:sp>
        <p:nvSpPr>
          <p:cNvPr id="3" name="Content Placeholder 2"/>
          <p:cNvSpPr>
            <a:spLocks noGrp="1"/>
          </p:cNvSpPr>
          <p:nvPr>
            <p:ph idx="1"/>
          </p:nvPr>
        </p:nvSpPr>
        <p:spPr>
          <a:xfrm>
            <a:off x="4544063" y="1088912"/>
            <a:ext cx="5411123" cy="5374525"/>
          </a:xfrm>
        </p:spPr>
        <p:txBody>
          <a:bodyPr/>
          <a:lstStyle>
            <a:lvl1pPr>
              <a:defRPr sz="3529"/>
            </a:lvl1pPr>
            <a:lvl2pPr>
              <a:defRPr sz="3088"/>
            </a:lvl2pPr>
            <a:lvl3pPr>
              <a:defRPr sz="2647"/>
            </a:lvl3pPr>
            <a:lvl4pPr>
              <a:defRPr sz="2206"/>
            </a:lvl4pPr>
            <a:lvl5pPr>
              <a:defRPr sz="2206"/>
            </a:lvl5pPr>
            <a:lvl6pPr>
              <a:defRPr sz="2206"/>
            </a:lvl6pPr>
            <a:lvl7pPr>
              <a:defRPr sz="2206"/>
            </a:lvl7pPr>
            <a:lvl8pPr>
              <a:defRPr sz="2206"/>
            </a:lvl8pPr>
            <a:lvl9pPr>
              <a:defRPr sz="220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236" y="2268855"/>
            <a:ext cx="3447364" cy="4203335"/>
          </a:xfrm>
        </p:spPr>
        <p:txBody>
          <a:bodyPr/>
          <a:lstStyle>
            <a:lvl1pPr marL="0" indent="0">
              <a:buNone/>
              <a:defRPr sz="1764"/>
            </a:lvl1pPr>
            <a:lvl2pPr marL="504200" indent="0">
              <a:buNone/>
              <a:defRPr sz="1544"/>
            </a:lvl2pPr>
            <a:lvl3pPr marL="1008400" indent="0">
              <a:buNone/>
              <a:defRPr sz="1323"/>
            </a:lvl3pPr>
            <a:lvl4pPr marL="1512600" indent="0">
              <a:buNone/>
              <a:defRPr sz="1103"/>
            </a:lvl4pPr>
            <a:lvl5pPr marL="2016801" indent="0">
              <a:buNone/>
              <a:defRPr sz="1103"/>
            </a:lvl5pPr>
            <a:lvl6pPr marL="2521001" indent="0">
              <a:buNone/>
              <a:defRPr sz="1103"/>
            </a:lvl6pPr>
            <a:lvl7pPr marL="3025201" indent="0">
              <a:buNone/>
              <a:defRPr sz="1103"/>
            </a:lvl7pPr>
            <a:lvl8pPr marL="3529401" indent="0">
              <a:buNone/>
              <a:defRPr sz="1103"/>
            </a:lvl8pPr>
            <a:lvl9pPr marL="4033601" indent="0">
              <a:buNone/>
              <a:defRPr sz="1103"/>
            </a:lvl9pPr>
          </a:lstStyle>
          <a:p>
            <a:pPr lvl="0"/>
            <a:r>
              <a:rPr lang="en-US"/>
              <a:t>Edit Master text styles</a:t>
            </a:r>
          </a:p>
        </p:txBody>
      </p:sp>
      <p:sp>
        <p:nvSpPr>
          <p:cNvPr id="5" name="Date Placeholder 4"/>
          <p:cNvSpPr>
            <a:spLocks noGrp="1"/>
          </p:cNvSpPr>
          <p:nvPr>
            <p:ph type="dt" sz="half" idx="10"/>
          </p:nvPr>
        </p:nvSpPr>
        <p:spPr/>
        <p:txBody>
          <a:bodyPr/>
          <a:lstStyle/>
          <a:p>
            <a:fld id="{DCDA6876-167D-458D-9AE4-B16E27EE00B1}"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EB16E-6734-4327-B4F6-50959E4E3AC4}" type="slidenum">
              <a:rPr lang="en-US" smtClean="0"/>
              <a:t>‹#›</a:t>
            </a:fld>
            <a:endParaRPr lang="en-US"/>
          </a:p>
        </p:txBody>
      </p:sp>
    </p:spTree>
    <p:extLst>
      <p:ext uri="{BB962C8B-B14F-4D97-AF65-F5344CB8AC3E}">
        <p14:creationId xmlns:p14="http://schemas.microsoft.com/office/powerpoint/2010/main" val="36125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236" y="504190"/>
            <a:ext cx="3447364" cy="1764665"/>
          </a:xfrm>
        </p:spPr>
        <p:txBody>
          <a:bodyPr anchor="b"/>
          <a:lstStyle>
            <a:lvl1pPr>
              <a:defRPr sz="3529"/>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4063" y="1088912"/>
            <a:ext cx="5411123" cy="5374525"/>
          </a:xfrm>
        </p:spPr>
        <p:txBody>
          <a:bodyPr anchor="t"/>
          <a:lstStyle>
            <a:lvl1pPr marL="0" indent="0">
              <a:buNone/>
              <a:defRPr sz="3529"/>
            </a:lvl1pPr>
            <a:lvl2pPr marL="504200" indent="0">
              <a:buNone/>
              <a:defRPr sz="3088"/>
            </a:lvl2pPr>
            <a:lvl3pPr marL="1008400" indent="0">
              <a:buNone/>
              <a:defRPr sz="2647"/>
            </a:lvl3pPr>
            <a:lvl4pPr marL="1512600" indent="0">
              <a:buNone/>
              <a:defRPr sz="2206"/>
            </a:lvl4pPr>
            <a:lvl5pPr marL="2016801" indent="0">
              <a:buNone/>
              <a:defRPr sz="2206"/>
            </a:lvl5pPr>
            <a:lvl6pPr marL="2521001" indent="0">
              <a:buNone/>
              <a:defRPr sz="2206"/>
            </a:lvl6pPr>
            <a:lvl7pPr marL="3025201" indent="0">
              <a:buNone/>
              <a:defRPr sz="2206"/>
            </a:lvl7pPr>
            <a:lvl8pPr marL="3529401" indent="0">
              <a:buNone/>
              <a:defRPr sz="2206"/>
            </a:lvl8pPr>
            <a:lvl9pPr marL="4033601" indent="0">
              <a:buNone/>
              <a:defRPr sz="2206"/>
            </a:lvl9pPr>
          </a:lstStyle>
          <a:p>
            <a:r>
              <a:rPr lang="en-US"/>
              <a:t>Click icon to add picture</a:t>
            </a:r>
            <a:endParaRPr lang="en-US" dirty="0"/>
          </a:p>
        </p:txBody>
      </p:sp>
      <p:sp>
        <p:nvSpPr>
          <p:cNvPr id="4" name="Text Placeholder 3"/>
          <p:cNvSpPr>
            <a:spLocks noGrp="1"/>
          </p:cNvSpPr>
          <p:nvPr>
            <p:ph type="body" sz="half" idx="2"/>
          </p:nvPr>
        </p:nvSpPr>
        <p:spPr>
          <a:xfrm>
            <a:off x="736236" y="2268855"/>
            <a:ext cx="3447364" cy="4203335"/>
          </a:xfrm>
        </p:spPr>
        <p:txBody>
          <a:bodyPr/>
          <a:lstStyle>
            <a:lvl1pPr marL="0" indent="0">
              <a:buNone/>
              <a:defRPr sz="1764"/>
            </a:lvl1pPr>
            <a:lvl2pPr marL="504200" indent="0">
              <a:buNone/>
              <a:defRPr sz="1544"/>
            </a:lvl2pPr>
            <a:lvl3pPr marL="1008400" indent="0">
              <a:buNone/>
              <a:defRPr sz="1323"/>
            </a:lvl3pPr>
            <a:lvl4pPr marL="1512600" indent="0">
              <a:buNone/>
              <a:defRPr sz="1103"/>
            </a:lvl4pPr>
            <a:lvl5pPr marL="2016801" indent="0">
              <a:buNone/>
              <a:defRPr sz="1103"/>
            </a:lvl5pPr>
            <a:lvl6pPr marL="2521001" indent="0">
              <a:buNone/>
              <a:defRPr sz="1103"/>
            </a:lvl6pPr>
            <a:lvl7pPr marL="3025201" indent="0">
              <a:buNone/>
              <a:defRPr sz="1103"/>
            </a:lvl7pPr>
            <a:lvl8pPr marL="3529401" indent="0">
              <a:buNone/>
              <a:defRPr sz="1103"/>
            </a:lvl8pPr>
            <a:lvl9pPr marL="4033601" indent="0">
              <a:buNone/>
              <a:defRPr sz="1103"/>
            </a:lvl9pPr>
          </a:lstStyle>
          <a:p>
            <a:pPr lvl="0"/>
            <a:r>
              <a:rPr lang="en-US"/>
              <a:t>Edit Master text styles</a:t>
            </a:r>
          </a:p>
        </p:txBody>
      </p:sp>
      <p:sp>
        <p:nvSpPr>
          <p:cNvPr id="5" name="Date Placeholder 4"/>
          <p:cNvSpPr>
            <a:spLocks noGrp="1"/>
          </p:cNvSpPr>
          <p:nvPr>
            <p:ph type="dt" sz="half" idx="10"/>
          </p:nvPr>
        </p:nvSpPr>
        <p:spPr/>
        <p:txBody>
          <a:bodyPr/>
          <a:lstStyle/>
          <a:p>
            <a:fld id="{DCDA6876-167D-458D-9AE4-B16E27EE00B1}" type="datetimeFigureOut">
              <a:rPr lang="en-US" smtClean="0"/>
              <a:t>11/5/2019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0EB16E-6734-4327-B4F6-50959E4E3AC4}" type="slidenum">
              <a:rPr lang="en-US" smtClean="0"/>
              <a:t>‹#›</a:t>
            </a:fld>
            <a:endParaRPr lang="en-US"/>
          </a:p>
        </p:txBody>
      </p:sp>
    </p:spTree>
    <p:extLst>
      <p:ext uri="{BB962C8B-B14F-4D97-AF65-F5344CB8AC3E}">
        <p14:creationId xmlns:p14="http://schemas.microsoft.com/office/powerpoint/2010/main" val="2570391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844" y="402654"/>
            <a:ext cx="9218950" cy="14618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34844" y="2013259"/>
            <a:ext cx="9218950" cy="479855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4844" y="7009643"/>
            <a:ext cx="2404944" cy="402652"/>
          </a:xfrm>
          <a:prstGeom prst="rect">
            <a:avLst/>
          </a:prstGeom>
        </p:spPr>
        <p:txBody>
          <a:bodyPr vert="horz" lIns="91440" tIns="45720" rIns="91440" bIns="45720" rtlCol="0" anchor="ctr"/>
          <a:lstStyle>
            <a:lvl1pPr algn="l">
              <a:defRPr sz="1323">
                <a:solidFill>
                  <a:schemeClr val="tx1">
                    <a:tint val="75000"/>
                  </a:schemeClr>
                </a:solidFill>
              </a:defRPr>
            </a:lvl1pPr>
          </a:lstStyle>
          <a:p>
            <a:fld id="{DCDA6876-167D-458D-9AE4-B16E27EE00B1}" type="datetimeFigureOut">
              <a:rPr lang="en-US" smtClean="0"/>
              <a:t>11/5/2019</a:t>
            </a:fld>
            <a:endParaRPr lang="en-US"/>
          </a:p>
        </p:txBody>
      </p:sp>
      <p:sp>
        <p:nvSpPr>
          <p:cNvPr id="5" name="Footer Placeholder 4"/>
          <p:cNvSpPr>
            <a:spLocks noGrp="1"/>
          </p:cNvSpPr>
          <p:nvPr>
            <p:ph type="ftr" sz="quarter" idx="3"/>
          </p:nvPr>
        </p:nvSpPr>
        <p:spPr>
          <a:xfrm>
            <a:off x="3540612" y="7009643"/>
            <a:ext cx="3607415" cy="402652"/>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48850" y="7009643"/>
            <a:ext cx="2404944" cy="402652"/>
          </a:xfrm>
          <a:prstGeom prst="rect">
            <a:avLst/>
          </a:prstGeom>
        </p:spPr>
        <p:txBody>
          <a:bodyPr vert="horz" lIns="91440" tIns="45720" rIns="91440" bIns="45720" rtlCol="0" anchor="ctr"/>
          <a:lstStyle>
            <a:lvl1pPr algn="r">
              <a:defRPr sz="1323">
                <a:solidFill>
                  <a:schemeClr val="tx1">
                    <a:tint val="75000"/>
                  </a:schemeClr>
                </a:solidFill>
              </a:defRPr>
            </a:lvl1pPr>
          </a:lstStyle>
          <a:p>
            <a:fld id="{650EB16E-6734-4327-B4F6-50959E4E3AC4}" type="slidenum">
              <a:rPr lang="en-US" smtClean="0"/>
              <a:t>‹#›</a:t>
            </a:fld>
            <a:endParaRPr lang="en-US"/>
          </a:p>
        </p:txBody>
      </p:sp>
    </p:spTree>
    <p:extLst>
      <p:ext uri="{BB962C8B-B14F-4D97-AF65-F5344CB8AC3E}">
        <p14:creationId xmlns:p14="http://schemas.microsoft.com/office/powerpoint/2010/main" val="1030271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700" r:id="rId13"/>
    <p:sldLayoutId id="2147483660" r:id="rId14"/>
    <p:sldLayoutId id="2147483663" r:id="rId15"/>
  </p:sldLayoutIdLst>
  <p:txStyles>
    <p:titleStyle>
      <a:lvl1pPr algn="l" defTabSz="1008400" rtl="0" eaLnBrk="1" latinLnBrk="0" hangingPunct="1">
        <a:lnSpc>
          <a:spcPct val="90000"/>
        </a:lnSpc>
        <a:spcBef>
          <a:spcPct val="0"/>
        </a:spcBef>
        <a:buNone/>
        <a:defRPr sz="4852" kern="1200">
          <a:solidFill>
            <a:schemeClr val="tx1"/>
          </a:solidFill>
          <a:latin typeface="+mj-lt"/>
          <a:ea typeface="+mj-ea"/>
          <a:cs typeface="+mj-cs"/>
        </a:defRPr>
      </a:lvl1pPr>
    </p:titleStyle>
    <p:bodyStyle>
      <a:lvl1pPr marL="252100" indent="-252100" algn="l" defTabSz="1008400" rtl="0" eaLnBrk="1" latinLnBrk="0" hangingPunct="1">
        <a:lnSpc>
          <a:spcPct val="90000"/>
        </a:lnSpc>
        <a:spcBef>
          <a:spcPts val="1103"/>
        </a:spcBef>
        <a:buFont typeface="Arial" panose="020B0604020202020204" pitchFamily="34" charset="0"/>
        <a:buChar char="•"/>
        <a:defRPr sz="3088" kern="1200">
          <a:solidFill>
            <a:schemeClr val="tx1"/>
          </a:solidFill>
          <a:latin typeface="+mn-lt"/>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p:bodyStyle>
    <p:otherStyle>
      <a:defPPr>
        <a:defRPr lang="en-US"/>
      </a:defPPr>
      <a:lvl1pPr marL="0" algn="l" defTabSz="1008400" rtl="0" eaLnBrk="1" latinLnBrk="0" hangingPunct="1">
        <a:defRPr sz="1985" kern="1200">
          <a:solidFill>
            <a:schemeClr val="tx1"/>
          </a:solidFill>
          <a:latin typeface="+mn-lt"/>
          <a:ea typeface="+mn-ea"/>
          <a:cs typeface="+mn-cs"/>
        </a:defRPr>
      </a:lvl1pPr>
      <a:lvl2pPr marL="504200" algn="l" defTabSz="1008400" rtl="0" eaLnBrk="1" latinLnBrk="0" hangingPunct="1">
        <a:defRPr sz="1985" kern="1200">
          <a:solidFill>
            <a:schemeClr val="tx1"/>
          </a:solidFill>
          <a:latin typeface="+mn-lt"/>
          <a:ea typeface="+mn-ea"/>
          <a:cs typeface="+mn-cs"/>
        </a:defRPr>
      </a:lvl2pPr>
      <a:lvl3pPr marL="1008400" algn="l" defTabSz="1008400" rtl="0" eaLnBrk="1" latinLnBrk="0" hangingPunct="1">
        <a:defRPr sz="1985" kern="1200">
          <a:solidFill>
            <a:schemeClr val="tx1"/>
          </a:solidFill>
          <a:latin typeface="+mn-lt"/>
          <a:ea typeface="+mn-ea"/>
          <a:cs typeface="+mn-cs"/>
        </a:defRPr>
      </a:lvl3pPr>
      <a:lvl4pPr marL="1512600" algn="l" defTabSz="1008400" rtl="0" eaLnBrk="1" latinLnBrk="0" hangingPunct="1">
        <a:defRPr sz="1985" kern="1200">
          <a:solidFill>
            <a:schemeClr val="tx1"/>
          </a:solidFill>
          <a:latin typeface="+mn-lt"/>
          <a:ea typeface="+mn-ea"/>
          <a:cs typeface="+mn-cs"/>
        </a:defRPr>
      </a:lvl4pPr>
      <a:lvl5pPr marL="2016801" algn="l" defTabSz="1008400" rtl="0" eaLnBrk="1" latinLnBrk="0" hangingPunct="1">
        <a:defRPr sz="1985" kern="1200">
          <a:solidFill>
            <a:schemeClr val="tx1"/>
          </a:solidFill>
          <a:latin typeface="+mn-lt"/>
          <a:ea typeface="+mn-ea"/>
          <a:cs typeface="+mn-cs"/>
        </a:defRPr>
      </a:lvl5pPr>
      <a:lvl6pPr marL="2521001" algn="l" defTabSz="1008400" rtl="0" eaLnBrk="1" latinLnBrk="0" hangingPunct="1">
        <a:defRPr sz="1985" kern="1200">
          <a:solidFill>
            <a:schemeClr val="tx1"/>
          </a:solidFill>
          <a:latin typeface="+mn-lt"/>
          <a:ea typeface="+mn-ea"/>
          <a:cs typeface="+mn-cs"/>
        </a:defRPr>
      </a:lvl6pPr>
      <a:lvl7pPr marL="3025201" algn="l" defTabSz="1008400" rtl="0" eaLnBrk="1" latinLnBrk="0" hangingPunct="1">
        <a:defRPr sz="1985" kern="1200">
          <a:solidFill>
            <a:schemeClr val="tx1"/>
          </a:solidFill>
          <a:latin typeface="+mn-lt"/>
          <a:ea typeface="+mn-ea"/>
          <a:cs typeface="+mn-cs"/>
        </a:defRPr>
      </a:lvl7pPr>
      <a:lvl8pPr marL="3529401" algn="l" defTabSz="1008400" rtl="0" eaLnBrk="1" latinLnBrk="0" hangingPunct="1">
        <a:defRPr sz="1985" kern="1200">
          <a:solidFill>
            <a:schemeClr val="tx1"/>
          </a:solidFill>
          <a:latin typeface="+mn-lt"/>
          <a:ea typeface="+mn-ea"/>
          <a:cs typeface="+mn-cs"/>
        </a:defRPr>
      </a:lvl8pPr>
      <a:lvl9pPr marL="4033601" algn="l" defTabSz="100840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8B44E5A9-78BE-4261-829F-2010CB807B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86" b="10422"/>
          <a:stretch/>
        </p:blipFill>
        <p:spPr bwMode="auto">
          <a:xfrm>
            <a:off x="262423" y="310677"/>
            <a:ext cx="10143272" cy="3403638"/>
          </a:xfrm>
          <a:prstGeom prst="rect">
            <a:avLst/>
          </a:prstGeom>
          <a:noFill/>
          <a:extLst>
            <a:ext uri="{909E8E84-426E-40DD-AFC4-6F175D3DCCD1}">
              <a14:hiddenFill xmlns:a14="http://schemas.microsoft.com/office/drawing/2010/main">
                <a:solidFill>
                  <a:srgbClr val="FFFFFF"/>
                </a:solidFill>
              </a14:hiddenFill>
            </a:ext>
          </a:extLst>
        </p:spPr>
      </p:pic>
      <p:sp>
        <p:nvSpPr>
          <p:cNvPr id="34" name="Title 33">
            <a:extLst>
              <a:ext uri="{FF2B5EF4-FFF2-40B4-BE49-F238E27FC236}">
                <a16:creationId xmlns:a16="http://schemas.microsoft.com/office/drawing/2014/main" id="{8C6DD5C1-CFAF-40FE-9063-EF1166607CEC}"/>
              </a:ext>
            </a:extLst>
          </p:cNvPr>
          <p:cNvSpPr>
            <a:spLocks noGrp="1"/>
          </p:cNvSpPr>
          <p:nvPr>
            <p:ph type="title"/>
          </p:nvPr>
        </p:nvSpPr>
        <p:spPr>
          <a:xfrm>
            <a:off x="367135" y="3937519"/>
            <a:ext cx="10429992" cy="617432"/>
          </a:xfrm>
        </p:spPr>
        <p:txBody>
          <a:bodyPr>
            <a:normAutofit/>
          </a:bodyPr>
          <a:lstStyle/>
          <a:p>
            <a:pPr marL="1512563" indent="-1512563"/>
            <a:r>
              <a:rPr lang="en-US" sz="4000" dirty="0"/>
              <a:t>FootfallCam 3D Plus</a:t>
            </a:r>
            <a:r>
              <a:rPr lang="en-US" sz="4000" baseline="30000" dirty="0"/>
              <a:t>TM</a:t>
            </a:r>
            <a:endParaRPr lang="en-US" sz="4000" dirty="0"/>
          </a:p>
        </p:txBody>
      </p:sp>
      <p:sp>
        <p:nvSpPr>
          <p:cNvPr id="36" name="Text Placeholder 35">
            <a:extLst>
              <a:ext uri="{FF2B5EF4-FFF2-40B4-BE49-F238E27FC236}">
                <a16:creationId xmlns:a16="http://schemas.microsoft.com/office/drawing/2014/main" id="{419D806E-1DCC-488F-B41D-C8936752E2B3}"/>
              </a:ext>
            </a:extLst>
          </p:cNvPr>
          <p:cNvSpPr>
            <a:spLocks noGrp="1"/>
          </p:cNvSpPr>
          <p:nvPr>
            <p:ph type="body" sz="quarter" idx="14"/>
          </p:nvPr>
        </p:nvSpPr>
        <p:spPr>
          <a:xfrm>
            <a:off x="367135" y="6770913"/>
            <a:ext cx="3551871" cy="444668"/>
          </a:xfrm>
        </p:spPr>
        <p:txBody>
          <a:bodyPr/>
          <a:lstStyle/>
          <a:p>
            <a:r>
              <a:rPr lang="en-US" dirty="0"/>
              <a:t>©2019 FootfallCam is trademark application of FootfallCam in various jurisdictions. We reserve the right to introduce modifications without notice. All other company names and products are trademarks of their respective companies.</a:t>
            </a:r>
          </a:p>
        </p:txBody>
      </p:sp>
      <p:sp>
        <p:nvSpPr>
          <p:cNvPr id="37" name="Text Placeholder 36">
            <a:extLst>
              <a:ext uri="{FF2B5EF4-FFF2-40B4-BE49-F238E27FC236}">
                <a16:creationId xmlns:a16="http://schemas.microsoft.com/office/drawing/2014/main" id="{EF35C3D8-9A38-4227-91E6-EBD2EC9A101A}"/>
              </a:ext>
            </a:extLst>
          </p:cNvPr>
          <p:cNvSpPr>
            <a:spLocks noGrp="1"/>
          </p:cNvSpPr>
          <p:nvPr>
            <p:ph type="body" sz="quarter" idx="15"/>
          </p:nvPr>
        </p:nvSpPr>
        <p:spPr>
          <a:xfrm>
            <a:off x="367132" y="4496411"/>
            <a:ext cx="11335582" cy="665252"/>
          </a:xfrm>
        </p:spPr>
        <p:txBody>
          <a:bodyPr>
            <a:noAutofit/>
          </a:bodyPr>
          <a:lstStyle/>
          <a:p>
            <a:r>
              <a:rPr lang="en-US" sz="4000" dirty="0">
                <a:solidFill>
                  <a:srgbClr val="666666"/>
                </a:solidFill>
                <a:latin typeface="Source Sans Pro Light" panose="020B0403030403020204" pitchFamily="34" charset="0"/>
              </a:rPr>
              <a:t>For exhibitions</a:t>
            </a:r>
          </a:p>
        </p:txBody>
      </p:sp>
      <p:pic>
        <p:nvPicPr>
          <p:cNvPr id="4" name="Picture 3">
            <a:extLst>
              <a:ext uri="{FF2B5EF4-FFF2-40B4-BE49-F238E27FC236}">
                <a16:creationId xmlns:a16="http://schemas.microsoft.com/office/drawing/2014/main" id="{99D135DB-2119-4F56-A582-F607A160F7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879" y="6693871"/>
            <a:ext cx="2095022" cy="452629"/>
          </a:xfrm>
          <a:prstGeom prst="rect">
            <a:avLst/>
          </a:prstGeom>
        </p:spPr>
      </p:pic>
    </p:spTree>
    <p:extLst>
      <p:ext uri="{BB962C8B-B14F-4D97-AF65-F5344CB8AC3E}">
        <p14:creationId xmlns:p14="http://schemas.microsoft.com/office/powerpoint/2010/main" val="2631455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group of people standing in front of a crowd&#10;&#10;Description generated with very high confidence">
            <a:extLst>
              <a:ext uri="{FF2B5EF4-FFF2-40B4-BE49-F238E27FC236}">
                <a16:creationId xmlns:a16="http://schemas.microsoft.com/office/drawing/2014/main" id="{CA2935BA-8CA3-4E1B-B3A3-C5CB73304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4078"/>
            <a:ext cx="10688638" cy="5640286"/>
          </a:xfrm>
          <a:prstGeom prst="rect">
            <a:avLst/>
          </a:prstGeom>
        </p:spPr>
      </p:pic>
      <p:sp>
        <p:nvSpPr>
          <p:cNvPr id="25" name="Text Placeholder 7">
            <a:extLst>
              <a:ext uri="{FF2B5EF4-FFF2-40B4-BE49-F238E27FC236}">
                <a16:creationId xmlns:a16="http://schemas.microsoft.com/office/drawing/2014/main" id="{7AB5D37C-2AAC-452E-8B43-5AC48147FB18}"/>
              </a:ext>
            </a:extLst>
          </p:cNvPr>
          <p:cNvSpPr txBox="1">
            <a:spLocks/>
          </p:cNvSpPr>
          <p:nvPr/>
        </p:nvSpPr>
        <p:spPr>
          <a:xfrm>
            <a:off x="6927086" y="4090030"/>
            <a:ext cx="3163323" cy="911555"/>
          </a:xfrm>
          <a:prstGeom prst="rect">
            <a:avLst/>
          </a:prstGeom>
        </p:spPr>
        <p:txBody>
          <a:bodyPr vert="horz" lIns="0" tIns="0" rIns="0" bIns="50419" rtlCol="0">
            <a:normAutofit/>
          </a:bodyPr>
          <a:lstStyle>
            <a:lvl1pPr marL="0" indent="0" algn="l" defTabSz="914400" rtl="0" eaLnBrk="1" latinLnBrk="0" hangingPunct="1">
              <a:lnSpc>
                <a:spcPct val="100000"/>
              </a:lnSpc>
              <a:spcBef>
                <a:spcPts val="1000"/>
              </a:spcBef>
              <a:buFont typeface="Arial" panose="020B0604020202020204" pitchFamily="34" charset="0"/>
              <a:buNone/>
              <a:defRPr sz="1500" kern="1200">
                <a:solidFill>
                  <a:srgbClr val="66666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latin typeface="+mn-lt"/>
              </a:rPr>
              <a:t>Each use of the event space will be listed on the reporting dashboard, further drill down into the data of each event by viewing individual reports </a:t>
            </a:r>
          </a:p>
        </p:txBody>
      </p:sp>
      <p:sp>
        <p:nvSpPr>
          <p:cNvPr id="27" name="Text Placeholder 13">
            <a:extLst>
              <a:ext uri="{FF2B5EF4-FFF2-40B4-BE49-F238E27FC236}">
                <a16:creationId xmlns:a16="http://schemas.microsoft.com/office/drawing/2014/main" id="{92DCF4AC-AA40-4AE9-821C-10859FB595CE}"/>
              </a:ext>
            </a:extLst>
          </p:cNvPr>
          <p:cNvSpPr txBox="1">
            <a:spLocks/>
          </p:cNvSpPr>
          <p:nvPr/>
        </p:nvSpPr>
        <p:spPr>
          <a:xfrm>
            <a:off x="243389" y="1090248"/>
            <a:ext cx="9174931" cy="545971"/>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buClr>
                <a:srgbClr val="2888C9"/>
              </a:buClr>
            </a:pPr>
            <a:r>
              <a:rPr lang="en-US" sz="3000" dirty="0">
                <a:latin typeface="Source Sans Pro" panose="020B0503030403020204" pitchFamily="34" charset="0"/>
                <a:ea typeface="Source Sans Pro" panose="020B0503030403020204" pitchFamily="34" charset="0"/>
              </a:rPr>
              <a:t>Usage dashboard</a:t>
            </a:r>
          </a:p>
        </p:txBody>
      </p:sp>
      <p:sp>
        <p:nvSpPr>
          <p:cNvPr id="32" name="Text Placeholder 32">
            <a:extLst>
              <a:ext uri="{FF2B5EF4-FFF2-40B4-BE49-F238E27FC236}">
                <a16:creationId xmlns:a16="http://schemas.microsoft.com/office/drawing/2014/main" id="{4E447D8E-F5B8-45E4-AA7A-794090C4F971}"/>
              </a:ext>
            </a:extLst>
          </p:cNvPr>
          <p:cNvSpPr txBox="1">
            <a:spLocks/>
          </p:cNvSpPr>
          <p:nvPr/>
        </p:nvSpPr>
        <p:spPr>
          <a:xfrm>
            <a:off x="6927086" y="3781425"/>
            <a:ext cx="2827600" cy="266536"/>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1400" dirty="0">
                <a:solidFill>
                  <a:schemeClr val="tx1"/>
                </a:solidFill>
                <a:latin typeface="Calibri Bold" panose="020F0702030404030204" pitchFamily="34" charset="0"/>
                <a:cs typeface="Calibri Bold" panose="020F0702030404030204" pitchFamily="34" charset="0"/>
              </a:rPr>
              <a:t>Overview of past events</a:t>
            </a:r>
          </a:p>
        </p:txBody>
      </p:sp>
      <p:sp>
        <p:nvSpPr>
          <p:cNvPr id="8" name="Rectangle 7">
            <a:extLst>
              <a:ext uri="{FF2B5EF4-FFF2-40B4-BE49-F238E27FC236}">
                <a16:creationId xmlns:a16="http://schemas.microsoft.com/office/drawing/2014/main" id="{4F375111-9007-4FEC-888E-B72BBAE4F31A}"/>
              </a:ext>
            </a:extLst>
          </p:cNvPr>
          <p:cNvSpPr/>
          <p:nvPr/>
        </p:nvSpPr>
        <p:spPr>
          <a:xfrm>
            <a:off x="1143000" y="5794192"/>
            <a:ext cx="3581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 name="Group 4">
            <a:extLst>
              <a:ext uri="{FF2B5EF4-FFF2-40B4-BE49-F238E27FC236}">
                <a16:creationId xmlns:a16="http://schemas.microsoft.com/office/drawing/2014/main" id="{08EB73B6-BDAD-4815-B4D1-09E0EC88E546}"/>
              </a:ext>
            </a:extLst>
          </p:cNvPr>
          <p:cNvGrpSpPr/>
          <p:nvPr/>
        </p:nvGrpSpPr>
        <p:grpSpPr>
          <a:xfrm>
            <a:off x="243389" y="2138087"/>
            <a:ext cx="6351077" cy="4599203"/>
            <a:chOff x="243388" y="1799182"/>
            <a:chExt cx="6351077" cy="4599203"/>
          </a:xfrm>
        </p:grpSpPr>
        <p:pic>
          <p:nvPicPr>
            <p:cNvPr id="4" name="Picture 3">
              <a:extLst>
                <a:ext uri="{FF2B5EF4-FFF2-40B4-BE49-F238E27FC236}">
                  <a16:creationId xmlns:a16="http://schemas.microsoft.com/office/drawing/2014/main" id="{B6F0EA2B-552D-4374-A170-F0B60E7056C8}"/>
                </a:ext>
              </a:extLst>
            </p:cNvPr>
            <p:cNvPicPr>
              <a:picLocks noChangeAspect="1"/>
            </p:cNvPicPr>
            <p:nvPr/>
          </p:nvPicPr>
          <p:blipFill rotWithShape="1">
            <a:blip r:embed="rId4"/>
            <a:srcRect b="42682"/>
            <a:stretch/>
          </p:blipFill>
          <p:spPr>
            <a:xfrm>
              <a:off x="243390" y="1799182"/>
              <a:ext cx="6351075" cy="4334918"/>
            </a:xfrm>
            <a:prstGeom prst="rect">
              <a:avLst/>
            </a:prstGeom>
          </p:spPr>
        </p:pic>
        <p:pic>
          <p:nvPicPr>
            <p:cNvPr id="15" name="Picture 14">
              <a:extLst>
                <a:ext uri="{FF2B5EF4-FFF2-40B4-BE49-F238E27FC236}">
                  <a16:creationId xmlns:a16="http://schemas.microsoft.com/office/drawing/2014/main" id="{F9F0238C-EDFD-420B-9B39-56BD9E2E7F0E}"/>
                </a:ext>
              </a:extLst>
            </p:cNvPr>
            <p:cNvPicPr>
              <a:picLocks noChangeAspect="1"/>
            </p:cNvPicPr>
            <p:nvPr/>
          </p:nvPicPr>
          <p:blipFill rotWithShape="1">
            <a:blip r:embed="rId4"/>
            <a:srcRect t="65472" b="8855"/>
            <a:stretch/>
          </p:blipFill>
          <p:spPr>
            <a:xfrm>
              <a:off x="243389" y="4192432"/>
              <a:ext cx="6351075" cy="1941668"/>
            </a:xfrm>
            <a:prstGeom prst="rect">
              <a:avLst/>
            </a:prstGeom>
          </p:spPr>
        </p:pic>
        <p:pic>
          <p:nvPicPr>
            <p:cNvPr id="16" name="Picture 15">
              <a:extLst>
                <a:ext uri="{FF2B5EF4-FFF2-40B4-BE49-F238E27FC236}">
                  <a16:creationId xmlns:a16="http://schemas.microsoft.com/office/drawing/2014/main" id="{2548EE6D-DE9A-46C9-BC5E-DB5126C59C1F}"/>
                </a:ext>
              </a:extLst>
            </p:cNvPr>
            <p:cNvPicPr>
              <a:picLocks noChangeAspect="1"/>
            </p:cNvPicPr>
            <p:nvPr/>
          </p:nvPicPr>
          <p:blipFill rotWithShape="1">
            <a:blip r:embed="rId4"/>
            <a:srcRect t="81069"/>
            <a:stretch/>
          </p:blipFill>
          <p:spPr>
            <a:xfrm>
              <a:off x="243388" y="4966643"/>
              <a:ext cx="6351075" cy="1431742"/>
            </a:xfrm>
            <a:prstGeom prst="rect">
              <a:avLst/>
            </a:prstGeom>
          </p:spPr>
        </p:pic>
      </p:grpSp>
      <p:sp>
        <p:nvSpPr>
          <p:cNvPr id="2" name="TextBox 1">
            <a:extLst>
              <a:ext uri="{FF2B5EF4-FFF2-40B4-BE49-F238E27FC236}">
                <a16:creationId xmlns:a16="http://schemas.microsoft.com/office/drawing/2014/main" id="{9CC727A7-4C52-4FA0-8CDD-251FA822C4E7}"/>
              </a:ext>
            </a:extLst>
          </p:cNvPr>
          <p:cNvSpPr txBox="1"/>
          <p:nvPr/>
        </p:nvSpPr>
        <p:spPr>
          <a:xfrm>
            <a:off x="1346670" y="3648363"/>
            <a:ext cx="1229360" cy="230832"/>
          </a:xfrm>
          <a:prstGeom prst="rect">
            <a:avLst/>
          </a:prstGeom>
          <a:noFill/>
        </p:spPr>
        <p:txBody>
          <a:bodyPr wrap="square" rtlCol="0">
            <a:spAutoFit/>
          </a:bodyPr>
          <a:lstStyle/>
          <a:p>
            <a:r>
              <a:rPr lang="en-US" sz="900" dirty="0">
                <a:solidFill>
                  <a:srgbClr val="666666"/>
                </a:solidFill>
                <a:latin typeface="+mj-lt"/>
              </a:rPr>
              <a:t>Artist event</a:t>
            </a:r>
            <a:endParaRPr lang="en-GB" sz="900" dirty="0">
              <a:solidFill>
                <a:srgbClr val="666666"/>
              </a:solidFill>
              <a:latin typeface="+mj-lt"/>
            </a:endParaRPr>
          </a:p>
        </p:txBody>
      </p:sp>
      <p:sp>
        <p:nvSpPr>
          <p:cNvPr id="13" name="TextBox 12">
            <a:extLst>
              <a:ext uri="{FF2B5EF4-FFF2-40B4-BE49-F238E27FC236}">
                <a16:creationId xmlns:a16="http://schemas.microsoft.com/office/drawing/2014/main" id="{8CD94DA4-84F1-4C5F-8C7C-8ACE8E5B6977}"/>
              </a:ext>
            </a:extLst>
          </p:cNvPr>
          <p:cNvSpPr txBox="1"/>
          <p:nvPr/>
        </p:nvSpPr>
        <p:spPr>
          <a:xfrm>
            <a:off x="3064629" y="3630406"/>
            <a:ext cx="1229360" cy="230832"/>
          </a:xfrm>
          <a:prstGeom prst="rect">
            <a:avLst/>
          </a:prstGeom>
          <a:noFill/>
        </p:spPr>
        <p:txBody>
          <a:bodyPr wrap="square" rtlCol="0">
            <a:spAutoFit/>
          </a:bodyPr>
          <a:lstStyle/>
          <a:p>
            <a:r>
              <a:rPr lang="en-US" sz="900" dirty="0">
                <a:solidFill>
                  <a:srgbClr val="666666"/>
                </a:solidFill>
                <a:latin typeface="+mj-lt"/>
              </a:rPr>
              <a:t>Gallery A</a:t>
            </a:r>
            <a:endParaRPr lang="en-GB" sz="900" dirty="0">
              <a:solidFill>
                <a:srgbClr val="666666"/>
              </a:solidFill>
              <a:latin typeface="+mj-lt"/>
            </a:endParaRPr>
          </a:p>
        </p:txBody>
      </p:sp>
      <p:sp>
        <p:nvSpPr>
          <p:cNvPr id="14" name="TextBox 13">
            <a:extLst>
              <a:ext uri="{FF2B5EF4-FFF2-40B4-BE49-F238E27FC236}">
                <a16:creationId xmlns:a16="http://schemas.microsoft.com/office/drawing/2014/main" id="{3BF67E52-C9A8-4405-8006-C0178B31809B}"/>
              </a:ext>
            </a:extLst>
          </p:cNvPr>
          <p:cNvSpPr txBox="1"/>
          <p:nvPr/>
        </p:nvSpPr>
        <p:spPr>
          <a:xfrm>
            <a:off x="5223339" y="3728057"/>
            <a:ext cx="1229360" cy="230832"/>
          </a:xfrm>
          <a:prstGeom prst="rect">
            <a:avLst/>
          </a:prstGeom>
          <a:noFill/>
        </p:spPr>
        <p:txBody>
          <a:bodyPr wrap="square" rtlCol="0">
            <a:spAutoFit/>
          </a:bodyPr>
          <a:lstStyle/>
          <a:p>
            <a:r>
              <a:rPr lang="en-US" sz="900" dirty="0">
                <a:solidFill>
                  <a:srgbClr val="666666"/>
                </a:solidFill>
                <a:latin typeface="+mj-lt"/>
              </a:rPr>
              <a:t>Event C</a:t>
            </a:r>
            <a:endParaRPr lang="en-GB" sz="900" dirty="0">
              <a:solidFill>
                <a:srgbClr val="666666"/>
              </a:solidFill>
              <a:latin typeface="+mj-lt"/>
            </a:endParaRPr>
          </a:p>
        </p:txBody>
      </p:sp>
      <p:sp>
        <p:nvSpPr>
          <p:cNvPr id="17" name="TextBox 16">
            <a:extLst>
              <a:ext uri="{FF2B5EF4-FFF2-40B4-BE49-F238E27FC236}">
                <a16:creationId xmlns:a16="http://schemas.microsoft.com/office/drawing/2014/main" id="{362D16C7-3F77-4A93-8C0B-121B4B695E7F}"/>
              </a:ext>
            </a:extLst>
          </p:cNvPr>
          <p:cNvSpPr txBox="1"/>
          <p:nvPr/>
        </p:nvSpPr>
        <p:spPr>
          <a:xfrm>
            <a:off x="5344319" y="3637405"/>
            <a:ext cx="1229360" cy="230832"/>
          </a:xfrm>
          <a:prstGeom prst="rect">
            <a:avLst/>
          </a:prstGeom>
          <a:noFill/>
        </p:spPr>
        <p:txBody>
          <a:bodyPr wrap="square" rtlCol="0">
            <a:spAutoFit/>
          </a:bodyPr>
          <a:lstStyle/>
          <a:p>
            <a:r>
              <a:rPr lang="en-US" sz="900" dirty="0">
                <a:solidFill>
                  <a:srgbClr val="666666"/>
                </a:solidFill>
                <a:latin typeface="+mj-lt"/>
              </a:rPr>
              <a:t>Galleria</a:t>
            </a:r>
            <a:endParaRPr lang="en-GB" sz="900" dirty="0">
              <a:solidFill>
                <a:srgbClr val="666666"/>
              </a:solidFill>
              <a:latin typeface="+mj-lt"/>
            </a:endParaRPr>
          </a:p>
        </p:txBody>
      </p:sp>
      <p:sp>
        <p:nvSpPr>
          <p:cNvPr id="18" name="TextBox 17">
            <a:extLst>
              <a:ext uri="{FF2B5EF4-FFF2-40B4-BE49-F238E27FC236}">
                <a16:creationId xmlns:a16="http://schemas.microsoft.com/office/drawing/2014/main" id="{3E956B76-D444-4A69-8653-F692BB473D04}"/>
              </a:ext>
            </a:extLst>
          </p:cNvPr>
          <p:cNvSpPr txBox="1"/>
          <p:nvPr/>
        </p:nvSpPr>
        <p:spPr>
          <a:xfrm>
            <a:off x="5655059" y="3737316"/>
            <a:ext cx="1229360" cy="230832"/>
          </a:xfrm>
          <a:prstGeom prst="rect">
            <a:avLst/>
          </a:prstGeom>
          <a:noFill/>
        </p:spPr>
        <p:txBody>
          <a:bodyPr wrap="square" rtlCol="0">
            <a:spAutoFit/>
          </a:bodyPr>
          <a:lstStyle/>
          <a:p>
            <a:r>
              <a:rPr lang="en-US" sz="900" dirty="0">
                <a:solidFill>
                  <a:srgbClr val="666666"/>
                </a:solidFill>
                <a:latin typeface="+mj-lt"/>
              </a:rPr>
              <a:t>Testing</a:t>
            </a:r>
            <a:endParaRPr lang="en-GB" sz="900" dirty="0">
              <a:solidFill>
                <a:srgbClr val="666666"/>
              </a:solidFill>
              <a:latin typeface="+mj-lt"/>
            </a:endParaRPr>
          </a:p>
        </p:txBody>
      </p:sp>
      <p:sp>
        <p:nvSpPr>
          <p:cNvPr id="19" name="TextBox 18">
            <a:extLst>
              <a:ext uri="{FF2B5EF4-FFF2-40B4-BE49-F238E27FC236}">
                <a16:creationId xmlns:a16="http://schemas.microsoft.com/office/drawing/2014/main" id="{4BBB0CE8-D8FF-4FD9-B5C9-0A535B83B75E}"/>
              </a:ext>
            </a:extLst>
          </p:cNvPr>
          <p:cNvSpPr txBox="1"/>
          <p:nvPr/>
        </p:nvSpPr>
        <p:spPr>
          <a:xfrm>
            <a:off x="6020978" y="3768546"/>
            <a:ext cx="1229360" cy="230832"/>
          </a:xfrm>
          <a:prstGeom prst="rect">
            <a:avLst/>
          </a:prstGeom>
          <a:noFill/>
        </p:spPr>
        <p:txBody>
          <a:bodyPr wrap="square" rtlCol="0">
            <a:spAutoFit/>
          </a:bodyPr>
          <a:lstStyle/>
          <a:p>
            <a:r>
              <a:rPr lang="en-US" sz="900" dirty="0" err="1">
                <a:solidFill>
                  <a:srgbClr val="666666"/>
                </a:solidFill>
                <a:latin typeface="+mj-lt"/>
              </a:rPr>
              <a:t>Artbox</a:t>
            </a:r>
            <a:r>
              <a:rPr lang="en-US" sz="900" dirty="0">
                <a:solidFill>
                  <a:srgbClr val="666666"/>
                </a:solidFill>
                <a:latin typeface="+mj-lt"/>
              </a:rPr>
              <a:t> Y</a:t>
            </a:r>
            <a:endParaRPr lang="en-GB" sz="900" dirty="0">
              <a:solidFill>
                <a:srgbClr val="666666"/>
              </a:solidFill>
              <a:latin typeface="+mj-lt"/>
            </a:endParaRPr>
          </a:p>
        </p:txBody>
      </p:sp>
    </p:spTree>
    <p:extLst>
      <p:ext uri="{BB962C8B-B14F-4D97-AF65-F5344CB8AC3E}">
        <p14:creationId xmlns:p14="http://schemas.microsoft.com/office/powerpoint/2010/main" val="196731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group of people standing in front of a crowd&#10;&#10;Description generated with very high confidence">
            <a:extLst>
              <a:ext uri="{FF2B5EF4-FFF2-40B4-BE49-F238E27FC236}">
                <a16:creationId xmlns:a16="http://schemas.microsoft.com/office/drawing/2014/main" id="{CA2935BA-8CA3-4E1B-B3A3-C5CB73304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4078"/>
            <a:ext cx="10688638" cy="5640286"/>
          </a:xfrm>
          <a:prstGeom prst="rect">
            <a:avLst/>
          </a:prstGeom>
        </p:spPr>
      </p:pic>
      <p:sp>
        <p:nvSpPr>
          <p:cNvPr id="25" name="Text Placeholder 7">
            <a:extLst>
              <a:ext uri="{FF2B5EF4-FFF2-40B4-BE49-F238E27FC236}">
                <a16:creationId xmlns:a16="http://schemas.microsoft.com/office/drawing/2014/main" id="{7AB5D37C-2AAC-452E-8B43-5AC48147FB18}"/>
              </a:ext>
            </a:extLst>
          </p:cNvPr>
          <p:cNvSpPr txBox="1">
            <a:spLocks/>
          </p:cNvSpPr>
          <p:nvPr/>
        </p:nvSpPr>
        <p:spPr>
          <a:xfrm>
            <a:off x="6927086" y="2984169"/>
            <a:ext cx="3163323" cy="911555"/>
          </a:xfrm>
          <a:prstGeom prst="rect">
            <a:avLst/>
          </a:prstGeom>
        </p:spPr>
        <p:txBody>
          <a:bodyPr vert="horz" lIns="0" tIns="0" rIns="0" bIns="50419" rtlCol="0">
            <a:normAutofit/>
          </a:bodyPr>
          <a:lstStyle>
            <a:lvl1pPr marL="0" indent="0" algn="l" defTabSz="914400" rtl="0" eaLnBrk="1" latinLnBrk="0" hangingPunct="1">
              <a:lnSpc>
                <a:spcPct val="100000"/>
              </a:lnSpc>
              <a:spcBef>
                <a:spcPts val="1000"/>
              </a:spcBef>
              <a:buFont typeface="Arial" panose="020B0604020202020204" pitchFamily="34" charset="0"/>
              <a:buNone/>
              <a:defRPr sz="1500" kern="1200">
                <a:solidFill>
                  <a:srgbClr val="66666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latin typeface="+mn-lt"/>
              </a:rPr>
              <a:t>Quantify the total number of visitors that enter the exhibition site regardless of which entrance they used</a:t>
            </a:r>
          </a:p>
        </p:txBody>
      </p:sp>
      <p:sp>
        <p:nvSpPr>
          <p:cNvPr id="27" name="Text Placeholder 13">
            <a:extLst>
              <a:ext uri="{FF2B5EF4-FFF2-40B4-BE49-F238E27FC236}">
                <a16:creationId xmlns:a16="http://schemas.microsoft.com/office/drawing/2014/main" id="{92DCF4AC-AA40-4AE9-821C-10859FB595CE}"/>
              </a:ext>
            </a:extLst>
          </p:cNvPr>
          <p:cNvSpPr txBox="1">
            <a:spLocks/>
          </p:cNvSpPr>
          <p:nvPr/>
        </p:nvSpPr>
        <p:spPr>
          <a:xfrm>
            <a:off x="243389" y="1090248"/>
            <a:ext cx="9174931" cy="545971"/>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buClr>
                <a:srgbClr val="2888C9"/>
              </a:buClr>
            </a:pPr>
            <a:r>
              <a:rPr lang="en-US" sz="3000" dirty="0">
                <a:latin typeface="Source Sans Pro" panose="020B0503030403020204" pitchFamily="34" charset="0"/>
                <a:ea typeface="Source Sans Pro" panose="020B0503030403020204" pitchFamily="34" charset="0"/>
              </a:rPr>
              <a:t>Solution #1: Quantify number of visitors</a:t>
            </a:r>
          </a:p>
        </p:txBody>
      </p:sp>
      <p:pic>
        <p:nvPicPr>
          <p:cNvPr id="28" name="Picture 27">
            <a:extLst>
              <a:ext uri="{FF2B5EF4-FFF2-40B4-BE49-F238E27FC236}">
                <a16:creationId xmlns:a16="http://schemas.microsoft.com/office/drawing/2014/main" id="{2D41F146-BE48-4FCE-9B56-64297C61C0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389" y="2104191"/>
            <a:ext cx="6532508" cy="3880185"/>
          </a:xfrm>
          <a:prstGeom prst="rect">
            <a:avLst/>
          </a:prstGeom>
        </p:spPr>
      </p:pic>
      <p:sp>
        <p:nvSpPr>
          <p:cNvPr id="32" name="Text Placeholder 32">
            <a:extLst>
              <a:ext uri="{FF2B5EF4-FFF2-40B4-BE49-F238E27FC236}">
                <a16:creationId xmlns:a16="http://schemas.microsoft.com/office/drawing/2014/main" id="{4E447D8E-F5B8-45E4-AA7A-794090C4F971}"/>
              </a:ext>
            </a:extLst>
          </p:cNvPr>
          <p:cNvSpPr txBox="1">
            <a:spLocks/>
          </p:cNvSpPr>
          <p:nvPr/>
        </p:nvSpPr>
        <p:spPr>
          <a:xfrm>
            <a:off x="6927086" y="2675564"/>
            <a:ext cx="2827600" cy="266536"/>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1400" dirty="0">
                <a:solidFill>
                  <a:schemeClr val="tx1"/>
                </a:solidFill>
                <a:latin typeface="Calibri Bold" panose="020F0702030404030204" pitchFamily="34" charset="0"/>
                <a:cs typeface="Calibri Bold" panose="020F0702030404030204" pitchFamily="34" charset="0"/>
              </a:rPr>
              <a:t>Total number of visitors</a:t>
            </a:r>
          </a:p>
        </p:txBody>
      </p:sp>
      <p:sp>
        <p:nvSpPr>
          <p:cNvPr id="33" name="Text Placeholder 7">
            <a:extLst>
              <a:ext uri="{FF2B5EF4-FFF2-40B4-BE49-F238E27FC236}">
                <a16:creationId xmlns:a16="http://schemas.microsoft.com/office/drawing/2014/main" id="{CC01B9AA-2865-4FB4-8368-AC07235A9A07}"/>
              </a:ext>
            </a:extLst>
          </p:cNvPr>
          <p:cNvSpPr txBox="1">
            <a:spLocks/>
          </p:cNvSpPr>
          <p:nvPr/>
        </p:nvSpPr>
        <p:spPr>
          <a:xfrm>
            <a:off x="6927086" y="4746294"/>
            <a:ext cx="3163323" cy="911555"/>
          </a:xfrm>
          <a:prstGeom prst="rect">
            <a:avLst/>
          </a:prstGeom>
        </p:spPr>
        <p:txBody>
          <a:bodyPr vert="horz" lIns="0" tIns="0" rIns="0" bIns="50419" rtlCol="0">
            <a:normAutofit/>
          </a:bodyPr>
          <a:lstStyle>
            <a:lvl1pPr marL="0" indent="0" algn="l" defTabSz="914400" rtl="0" eaLnBrk="1" latinLnBrk="0" hangingPunct="1">
              <a:lnSpc>
                <a:spcPct val="100000"/>
              </a:lnSpc>
              <a:spcBef>
                <a:spcPts val="1000"/>
              </a:spcBef>
              <a:buFont typeface="Arial" panose="020B0604020202020204" pitchFamily="34" charset="0"/>
              <a:buNone/>
              <a:defRPr sz="1500" kern="1200">
                <a:solidFill>
                  <a:srgbClr val="66666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latin typeface="+mn-lt"/>
              </a:rPr>
              <a:t>By installing FootfallCam at the entrance of each self-assigned zones, quantify the number of visitors in each zones</a:t>
            </a:r>
          </a:p>
        </p:txBody>
      </p:sp>
      <p:sp>
        <p:nvSpPr>
          <p:cNvPr id="34" name="Text Placeholder 32">
            <a:extLst>
              <a:ext uri="{FF2B5EF4-FFF2-40B4-BE49-F238E27FC236}">
                <a16:creationId xmlns:a16="http://schemas.microsoft.com/office/drawing/2014/main" id="{A11DFB40-8A4E-45ED-81AA-30F817B7C14F}"/>
              </a:ext>
            </a:extLst>
          </p:cNvPr>
          <p:cNvSpPr txBox="1">
            <a:spLocks/>
          </p:cNvSpPr>
          <p:nvPr/>
        </p:nvSpPr>
        <p:spPr>
          <a:xfrm>
            <a:off x="6927086" y="4437689"/>
            <a:ext cx="2827600" cy="266536"/>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1400" dirty="0">
                <a:solidFill>
                  <a:schemeClr val="tx1"/>
                </a:solidFill>
                <a:latin typeface="Calibri Bold" panose="020F0702030404030204" pitchFamily="34" charset="0"/>
                <a:cs typeface="Calibri Bold" panose="020F0702030404030204" pitchFamily="34" charset="0"/>
              </a:rPr>
              <a:t>Number of visitors in each area</a:t>
            </a:r>
          </a:p>
        </p:txBody>
      </p:sp>
      <p:sp>
        <p:nvSpPr>
          <p:cNvPr id="8" name="Rectangle 7">
            <a:extLst>
              <a:ext uri="{FF2B5EF4-FFF2-40B4-BE49-F238E27FC236}">
                <a16:creationId xmlns:a16="http://schemas.microsoft.com/office/drawing/2014/main" id="{4F375111-9007-4FEC-888E-B72BBAE4F31A}"/>
              </a:ext>
            </a:extLst>
          </p:cNvPr>
          <p:cNvSpPr/>
          <p:nvPr/>
        </p:nvSpPr>
        <p:spPr>
          <a:xfrm>
            <a:off x="1143000" y="5794192"/>
            <a:ext cx="35814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82178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group of people standing in front of a crowd&#10;&#10;Description generated with very high confidence">
            <a:extLst>
              <a:ext uri="{FF2B5EF4-FFF2-40B4-BE49-F238E27FC236}">
                <a16:creationId xmlns:a16="http://schemas.microsoft.com/office/drawing/2014/main" id="{CA2935BA-8CA3-4E1B-B3A3-C5CB73304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4078"/>
            <a:ext cx="10688638" cy="5640286"/>
          </a:xfrm>
          <a:prstGeom prst="rect">
            <a:avLst/>
          </a:prstGeom>
        </p:spPr>
      </p:pic>
      <p:sp>
        <p:nvSpPr>
          <p:cNvPr id="25" name="Text Placeholder 7">
            <a:extLst>
              <a:ext uri="{FF2B5EF4-FFF2-40B4-BE49-F238E27FC236}">
                <a16:creationId xmlns:a16="http://schemas.microsoft.com/office/drawing/2014/main" id="{7AB5D37C-2AAC-452E-8B43-5AC48147FB18}"/>
              </a:ext>
            </a:extLst>
          </p:cNvPr>
          <p:cNvSpPr txBox="1">
            <a:spLocks/>
          </p:cNvSpPr>
          <p:nvPr/>
        </p:nvSpPr>
        <p:spPr>
          <a:xfrm>
            <a:off x="6869936" y="3387321"/>
            <a:ext cx="3163323" cy="911555"/>
          </a:xfrm>
          <a:prstGeom prst="rect">
            <a:avLst/>
          </a:prstGeom>
        </p:spPr>
        <p:txBody>
          <a:bodyPr vert="horz" lIns="0" tIns="0" rIns="0" bIns="50419" rtlCol="0">
            <a:normAutofit/>
          </a:bodyPr>
          <a:lstStyle>
            <a:lvl1pPr marL="0" indent="0" algn="l" defTabSz="914400" rtl="0" eaLnBrk="1" latinLnBrk="0" hangingPunct="1">
              <a:lnSpc>
                <a:spcPct val="100000"/>
              </a:lnSpc>
              <a:spcBef>
                <a:spcPts val="1000"/>
              </a:spcBef>
              <a:buFont typeface="Arial" panose="020B0604020202020204" pitchFamily="34" charset="0"/>
              <a:buNone/>
              <a:defRPr sz="1500" kern="1200">
                <a:solidFill>
                  <a:srgbClr val="66666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latin typeface="+mn-lt"/>
              </a:rPr>
              <a:t>Continuously track the visitors and determine the path of visitors after leaving each zone</a:t>
            </a:r>
          </a:p>
        </p:txBody>
      </p:sp>
      <p:sp>
        <p:nvSpPr>
          <p:cNvPr id="27" name="Text Placeholder 13">
            <a:extLst>
              <a:ext uri="{FF2B5EF4-FFF2-40B4-BE49-F238E27FC236}">
                <a16:creationId xmlns:a16="http://schemas.microsoft.com/office/drawing/2014/main" id="{92DCF4AC-AA40-4AE9-821C-10859FB595CE}"/>
              </a:ext>
            </a:extLst>
          </p:cNvPr>
          <p:cNvSpPr txBox="1">
            <a:spLocks/>
          </p:cNvSpPr>
          <p:nvPr/>
        </p:nvSpPr>
        <p:spPr>
          <a:xfrm>
            <a:off x="243389" y="1090248"/>
            <a:ext cx="9174931" cy="545971"/>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buClr>
                <a:srgbClr val="2888C9"/>
              </a:buClr>
            </a:pPr>
            <a:r>
              <a:rPr lang="en-US" sz="3000" dirty="0">
                <a:latin typeface="Source Sans Pro" panose="020B0503030403020204" pitchFamily="34" charset="0"/>
                <a:ea typeface="Source Sans Pro" panose="020B0503030403020204" pitchFamily="34" charset="0"/>
              </a:rPr>
              <a:t>Solution #2: </a:t>
            </a:r>
            <a:r>
              <a:rPr lang="en-US" sz="3000" dirty="0" err="1">
                <a:latin typeface="Source Sans Pro" panose="020B0503030403020204" pitchFamily="34" charset="0"/>
                <a:ea typeface="Source Sans Pro" panose="020B0503030403020204" pitchFamily="34" charset="0"/>
              </a:rPr>
              <a:t>Visualise</a:t>
            </a:r>
            <a:r>
              <a:rPr lang="en-US" sz="3000" dirty="0">
                <a:latin typeface="Source Sans Pro" panose="020B0503030403020204" pitchFamily="34" charset="0"/>
                <a:ea typeface="Source Sans Pro" panose="020B0503030403020204" pitchFamily="34" charset="0"/>
              </a:rPr>
              <a:t> traffic flow of visitors</a:t>
            </a:r>
          </a:p>
        </p:txBody>
      </p:sp>
      <p:sp>
        <p:nvSpPr>
          <p:cNvPr id="32" name="Text Placeholder 32">
            <a:extLst>
              <a:ext uri="{FF2B5EF4-FFF2-40B4-BE49-F238E27FC236}">
                <a16:creationId xmlns:a16="http://schemas.microsoft.com/office/drawing/2014/main" id="{4E447D8E-F5B8-45E4-AA7A-794090C4F971}"/>
              </a:ext>
            </a:extLst>
          </p:cNvPr>
          <p:cNvSpPr txBox="1">
            <a:spLocks/>
          </p:cNvSpPr>
          <p:nvPr/>
        </p:nvSpPr>
        <p:spPr>
          <a:xfrm>
            <a:off x="6869936" y="3078716"/>
            <a:ext cx="2827600" cy="266536"/>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1400" dirty="0">
                <a:solidFill>
                  <a:schemeClr val="tx1"/>
                </a:solidFill>
                <a:latin typeface="Calibri Bold" panose="020F0702030404030204" pitchFamily="34" charset="0"/>
                <a:cs typeface="Calibri Bold" panose="020F0702030404030204" pitchFamily="34" charset="0"/>
              </a:rPr>
              <a:t>Traffic flow tracking</a:t>
            </a:r>
          </a:p>
        </p:txBody>
      </p:sp>
      <p:sp>
        <p:nvSpPr>
          <p:cNvPr id="33" name="Text Placeholder 7">
            <a:extLst>
              <a:ext uri="{FF2B5EF4-FFF2-40B4-BE49-F238E27FC236}">
                <a16:creationId xmlns:a16="http://schemas.microsoft.com/office/drawing/2014/main" id="{CC01B9AA-2865-4FB4-8368-AC07235A9A07}"/>
              </a:ext>
            </a:extLst>
          </p:cNvPr>
          <p:cNvSpPr txBox="1">
            <a:spLocks/>
          </p:cNvSpPr>
          <p:nvPr/>
        </p:nvSpPr>
        <p:spPr>
          <a:xfrm>
            <a:off x="6869936" y="5149446"/>
            <a:ext cx="3163323" cy="911555"/>
          </a:xfrm>
          <a:prstGeom prst="rect">
            <a:avLst/>
          </a:prstGeom>
        </p:spPr>
        <p:txBody>
          <a:bodyPr vert="horz" lIns="0" tIns="0" rIns="0" bIns="50419" rtlCol="0">
            <a:normAutofit/>
          </a:bodyPr>
          <a:lstStyle>
            <a:lvl1pPr marL="0" indent="0" algn="l" defTabSz="914400" rtl="0" eaLnBrk="1" latinLnBrk="0" hangingPunct="1">
              <a:lnSpc>
                <a:spcPct val="100000"/>
              </a:lnSpc>
              <a:spcBef>
                <a:spcPts val="1000"/>
              </a:spcBef>
              <a:buFont typeface="Arial" panose="020B0604020202020204" pitchFamily="34" charset="0"/>
              <a:buNone/>
              <a:defRPr sz="1500" kern="1200">
                <a:solidFill>
                  <a:srgbClr val="66666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latin typeface="+mn-lt"/>
              </a:rPr>
              <a:t>The more vivid the hue of colour is, the more popular the travel path is by visitors</a:t>
            </a:r>
          </a:p>
        </p:txBody>
      </p:sp>
      <p:sp>
        <p:nvSpPr>
          <p:cNvPr id="34" name="Text Placeholder 32">
            <a:extLst>
              <a:ext uri="{FF2B5EF4-FFF2-40B4-BE49-F238E27FC236}">
                <a16:creationId xmlns:a16="http://schemas.microsoft.com/office/drawing/2014/main" id="{A11DFB40-8A4E-45ED-81AA-30F817B7C14F}"/>
              </a:ext>
            </a:extLst>
          </p:cNvPr>
          <p:cNvSpPr txBox="1">
            <a:spLocks/>
          </p:cNvSpPr>
          <p:nvPr/>
        </p:nvSpPr>
        <p:spPr>
          <a:xfrm>
            <a:off x="6869936" y="4840841"/>
            <a:ext cx="2827600" cy="266536"/>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1400" dirty="0">
                <a:solidFill>
                  <a:schemeClr val="tx1"/>
                </a:solidFill>
                <a:latin typeface="Calibri Bold" panose="020F0702030404030204" pitchFamily="34" charset="0"/>
                <a:cs typeface="Calibri Bold" panose="020F0702030404030204" pitchFamily="34" charset="0"/>
              </a:rPr>
              <a:t>Colour significance</a:t>
            </a:r>
          </a:p>
        </p:txBody>
      </p:sp>
      <p:pic>
        <p:nvPicPr>
          <p:cNvPr id="10" name="Picture 9">
            <a:extLst>
              <a:ext uri="{FF2B5EF4-FFF2-40B4-BE49-F238E27FC236}">
                <a16:creationId xmlns:a16="http://schemas.microsoft.com/office/drawing/2014/main" id="{09F6DAF0-2C10-477B-B896-D528DA3DB65A}"/>
              </a:ext>
            </a:extLst>
          </p:cNvPr>
          <p:cNvPicPr>
            <a:picLocks noChangeAspect="1"/>
          </p:cNvPicPr>
          <p:nvPr/>
        </p:nvPicPr>
        <p:blipFill>
          <a:blip r:embed="rId4"/>
          <a:stretch>
            <a:fillRect/>
          </a:stretch>
        </p:blipFill>
        <p:spPr>
          <a:xfrm>
            <a:off x="243389" y="2024195"/>
            <a:ext cx="6114367" cy="4519315"/>
          </a:xfrm>
          <a:prstGeom prst="rect">
            <a:avLst/>
          </a:prstGeom>
        </p:spPr>
      </p:pic>
    </p:spTree>
    <p:extLst>
      <p:ext uri="{BB962C8B-B14F-4D97-AF65-F5344CB8AC3E}">
        <p14:creationId xmlns:p14="http://schemas.microsoft.com/office/powerpoint/2010/main" val="3655470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group of people standing in front of a crowd&#10;&#10;Description generated with very high confidence">
            <a:extLst>
              <a:ext uri="{FF2B5EF4-FFF2-40B4-BE49-F238E27FC236}">
                <a16:creationId xmlns:a16="http://schemas.microsoft.com/office/drawing/2014/main" id="{CA2935BA-8CA3-4E1B-B3A3-C5CB73304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4078"/>
            <a:ext cx="10688638" cy="5640286"/>
          </a:xfrm>
          <a:prstGeom prst="rect">
            <a:avLst/>
          </a:prstGeom>
        </p:spPr>
      </p:pic>
      <p:sp>
        <p:nvSpPr>
          <p:cNvPr id="25" name="Text Placeholder 7">
            <a:extLst>
              <a:ext uri="{FF2B5EF4-FFF2-40B4-BE49-F238E27FC236}">
                <a16:creationId xmlns:a16="http://schemas.microsoft.com/office/drawing/2014/main" id="{7AB5D37C-2AAC-452E-8B43-5AC48147FB18}"/>
              </a:ext>
            </a:extLst>
          </p:cNvPr>
          <p:cNvSpPr txBox="1">
            <a:spLocks/>
          </p:cNvSpPr>
          <p:nvPr/>
        </p:nvSpPr>
        <p:spPr>
          <a:xfrm>
            <a:off x="6927086" y="2984169"/>
            <a:ext cx="3163323" cy="911555"/>
          </a:xfrm>
          <a:prstGeom prst="rect">
            <a:avLst/>
          </a:prstGeom>
        </p:spPr>
        <p:txBody>
          <a:bodyPr vert="horz" lIns="0" tIns="0" rIns="0" bIns="50419" rtlCol="0">
            <a:normAutofit/>
          </a:bodyPr>
          <a:lstStyle>
            <a:lvl1pPr marL="0" indent="0" algn="l" defTabSz="914400" rtl="0" eaLnBrk="1" latinLnBrk="0" hangingPunct="1">
              <a:lnSpc>
                <a:spcPct val="100000"/>
              </a:lnSpc>
              <a:spcBef>
                <a:spcPts val="1000"/>
              </a:spcBef>
              <a:buFont typeface="Arial" panose="020B0604020202020204" pitchFamily="34" charset="0"/>
              <a:buNone/>
              <a:defRPr sz="1500" kern="1200">
                <a:solidFill>
                  <a:srgbClr val="66666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latin typeface="+mn-lt"/>
              </a:rPr>
              <a:t>Monitor the total number of visitors in the area in real time, and get alert when the venue is overcrowded</a:t>
            </a:r>
          </a:p>
        </p:txBody>
      </p:sp>
      <p:sp>
        <p:nvSpPr>
          <p:cNvPr id="27" name="Text Placeholder 13">
            <a:extLst>
              <a:ext uri="{FF2B5EF4-FFF2-40B4-BE49-F238E27FC236}">
                <a16:creationId xmlns:a16="http://schemas.microsoft.com/office/drawing/2014/main" id="{92DCF4AC-AA40-4AE9-821C-10859FB595CE}"/>
              </a:ext>
            </a:extLst>
          </p:cNvPr>
          <p:cNvSpPr txBox="1">
            <a:spLocks/>
          </p:cNvSpPr>
          <p:nvPr/>
        </p:nvSpPr>
        <p:spPr>
          <a:xfrm>
            <a:off x="243389" y="1090248"/>
            <a:ext cx="9174931" cy="545971"/>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buClr>
                <a:srgbClr val="2888C9"/>
              </a:buClr>
            </a:pPr>
            <a:r>
              <a:rPr lang="en-US" sz="3000" dirty="0">
                <a:latin typeface="Source Sans Pro" panose="020B0503030403020204" pitchFamily="34" charset="0"/>
                <a:ea typeface="Source Sans Pro" panose="020B0503030403020204" pitchFamily="34" charset="0"/>
              </a:rPr>
              <a:t>Solution #3: Monitor the occupancy in real time</a:t>
            </a:r>
          </a:p>
        </p:txBody>
      </p:sp>
      <p:sp>
        <p:nvSpPr>
          <p:cNvPr id="32" name="Text Placeholder 32">
            <a:extLst>
              <a:ext uri="{FF2B5EF4-FFF2-40B4-BE49-F238E27FC236}">
                <a16:creationId xmlns:a16="http://schemas.microsoft.com/office/drawing/2014/main" id="{4E447D8E-F5B8-45E4-AA7A-794090C4F971}"/>
              </a:ext>
            </a:extLst>
          </p:cNvPr>
          <p:cNvSpPr txBox="1">
            <a:spLocks/>
          </p:cNvSpPr>
          <p:nvPr/>
        </p:nvSpPr>
        <p:spPr>
          <a:xfrm>
            <a:off x="6927086" y="2675564"/>
            <a:ext cx="2827600" cy="266536"/>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1400" dirty="0">
                <a:solidFill>
                  <a:schemeClr val="tx1"/>
                </a:solidFill>
                <a:latin typeface="Calibri Bold" panose="020F0702030404030204" pitchFamily="34" charset="0"/>
                <a:cs typeface="Calibri Bold" panose="020F0702030404030204" pitchFamily="34" charset="0"/>
              </a:rPr>
              <a:t>Total area occupancy</a:t>
            </a:r>
          </a:p>
        </p:txBody>
      </p:sp>
      <p:sp>
        <p:nvSpPr>
          <p:cNvPr id="33" name="Text Placeholder 7">
            <a:extLst>
              <a:ext uri="{FF2B5EF4-FFF2-40B4-BE49-F238E27FC236}">
                <a16:creationId xmlns:a16="http://schemas.microsoft.com/office/drawing/2014/main" id="{CC01B9AA-2865-4FB4-8368-AC07235A9A07}"/>
              </a:ext>
            </a:extLst>
          </p:cNvPr>
          <p:cNvSpPr txBox="1">
            <a:spLocks/>
          </p:cNvSpPr>
          <p:nvPr/>
        </p:nvSpPr>
        <p:spPr>
          <a:xfrm>
            <a:off x="6927086" y="4746294"/>
            <a:ext cx="3163323" cy="911555"/>
          </a:xfrm>
          <a:prstGeom prst="rect">
            <a:avLst/>
          </a:prstGeom>
        </p:spPr>
        <p:txBody>
          <a:bodyPr vert="horz" lIns="0" tIns="0" rIns="0" bIns="50419" rtlCol="0">
            <a:normAutofit/>
          </a:bodyPr>
          <a:lstStyle>
            <a:lvl1pPr marL="0" indent="0" algn="l" defTabSz="914400" rtl="0" eaLnBrk="1" latinLnBrk="0" hangingPunct="1">
              <a:lnSpc>
                <a:spcPct val="100000"/>
              </a:lnSpc>
              <a:spcBef>
                <a:spcPts val="1000"/>
              </a:spcBef>
              <a:buFont typeface="Arial" panose="020B0604020202020204" pitchFamily="34" charset="0"/>
              <a:buNone/>
              <a:defRPr sz="1500" kern="1200">
                <a:solidFill>
                  <a:srgbClr val="66666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latin typeface="+mn-lt"/>
              </a:rPr>
              <a:t>Identify the number of visitors in each defined zone in real time to understand traffic count</a:t>
            </a:r>
          </a:p>
        </p:txBody>
      </p:sp>
      <p:sp>
        <p:nvSpPr>
          <p:cNvPr id="34" name="Text Placeholder 32">
            <a:extLst>
              <a:ext uri="{FF2B5EF4-FFF2-40B4-BE49-F238E27FC236}">
                <a16:creationId xmlns:a16="http://schemas.microsoft.com/office/drawing/2014/main" id="{A11DFB40-8A4E-45ED-81AA-30F817B7C14F}"/>
              </a:ext>
            </a:extLst>
          </p:cNvPr>
          <p:cNvSpPr txBox="1">
            <a:spLocks/>
          </p:cNvSpPr>
          <p:nvPr/>
        </p:nvSpPr>
        <p:spPr>
          <a:xfrm>
            <a:off x="6927086" y="4437689"/>
            <a:ext cx="2827600" cy="266536"/>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1400" dirty="0">
                <a:solidFill>
                  <a:schemeClr val="tx1"/>
                </a:solidFill>
                <a:latin typeface="Calibri Bold" panose="020F0702030404030204" pitchFamily="34" charset="0"/>
                <a:cs typeface="Calibri Bold" panose="020F0702030404030204" pitchFamily="34" charset="0"/>
              </a:rPr>
              <a:t>Area occupancy</a:t>
            </a:r>
          </a:p>
        </p:txBody>
      </p:sp>
      <p:pic>
        <p:nvPicPr>
          <p:cNvPr id="9" name="Picture 8">
            <a:extLst>
              <a:ext uri="{FF2B5EF4-FFF2-40B4-BE49-F238E27FC236}">
                <a16:creationId xmlns:a16="http://schemas.microsoft.com/office/drawing/2014/main" id="{17A65E9A-26DA-4814-AF3E-0B6B05109AA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43389" y="2133758"/>
            <a:ext cx="6347911" cy="4874398"/>
          </a:xfrm>
          <a:prstGeom prst="rect">
            <a:avLst/>
          </a:prstGeom>
          <a:noFill/>
          <a:ln>
            <a:solidFill>
              <a:schemeClr val="bg1">
                <a:lumMod val="85000"/>
              </a:schemeClr>
            </a:solidFill>
          </a:ln>
        </p:spPr>
      </p:pic>
    </p:spTree>
    <p:extLst>
      <p:ext uri="{BB962C8B-B14F-4D97-AF65-F5344CB8AC3E}">
        <p14:creationId xmlns:p14="http://schemas.microsoft.com/office/powerpoint/2010/main" val="640362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1206BF-C672-40C0-A629-A584A1853FF7}"/>
              </a:ext>
            </a:extLst>
          </p:cNvPr>
          <p:cNvPicPr>
            <a:picLocks noChangeAspect="1"/>
          </p:cNvPicPr>
          <p:nvPr/>
        </p:nvPicPr>
        <p:blipFill rotWithShape="1">
          <a:blip r:embed="rId3">
            <a:extLst>
              <a:ext uri="{28A0092B-C50C-407E-A947-70E740481C1C}">
                <a14:useLocalDpi xmlns:a14="http://schemas.microsoft.com/office/drawing/2010/main" val="0"/>
              </a:ext>
            </a:extLst>
          </a:blip>
          <a:srcRect t="2201" b="7334"/>
          <a:stretch/>
        </p:blipFill>
        <p:spPr>
          <a:xfrm>
            <a:off x="4529632" y="778690"/>
            <a:ext cx="5780074" cy="3297156"/>
          </a:xfrm>
          <a:prstGeom prst="rect">
            <a:avLst/>
          </a:prstGeom>
        </p:spPr>
      </p:pic>
      <p:sp>
        <p:nvSpPr>
          <p:cNvPr id="21" name="Rectangle 20">
            <a:extLst>
              <a:ext uri="{FF2B5EF4-FFF2-40B4-BE49-F238E27FC236}">
                <a16:creationId xmlns:a16="http://schemas.microsoft.com/office/drawing/2014/main" id="{C4E80D96-FDCF-40E7-A709-C16DC588BF51}"/>
              </a:ext>
            </a:extLst>
          </p:cNvPr>
          <p:cNvSpPr/>
          <p:nvPr/>
        </p:nvSpPr>
        <p:spPr>
          <a:xfrm>
            <a:off x="4529874" y="4230304"/>
            <a:ext cx="2739955" cy="282461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3"/>
          </a:p>
        </p:txBody>
      </p:sp>
      <p:pic>
        <p:nvPicPr>
          <p:cNvPr id="7" name="Picture 6" descr="A screenshot of a cell phone&#10;&#10;Description generated with very high confidence">
            <a:extLst>
              <a:ext uri="{FF2B5EF4-FFF2-40B4-BE49-F238E27FC236}">
                <a16:creationId xmlns:a16="http://schemas.microsoft.com/office/drawing/2014/main" id="{9CF6BE40-1E17-47FE-9D65-ED7AEB7DAD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3121" y="4230765"/>
            <a:ext cx="2911832" cy="2848742"/>
          </a:xfrm>
          <a:prstGeom prst="rect">
            <a:avLst/>
          </a:prstGeom>
        </p:spPr>
      </p:pic>
      <p:pic>
        <p:nvPicPr>
          <p:cNvPr id="4" name="Picture 3">
            <a:extLst>
              <a:ext uri="{FF2B5EF4-FFF2-40B4-BE49-F238E27FC236}">
                <a16:creationId xmlns:a16="http://schemas.microsoft.com/office/drawing/2014/main" id="{846F7385-8E92-4CF8-8C32-BB65D7CA9C48}"/>
              </a:ext>
            </a:extLst>
          </p:cNvPr>
          <p:cNvPicPr>
            <a:picLocks noChangeAspect="1"/>
          </p:cNvPicPr>
          <p:nvPr/>
        </p:nvPicPr>
        <p:blipFill rotWithShape="1">
          <a:blip r:embed="rId5">
            <a:extLst>
              <a:ext uri="{28A0092B-C50C-407E-A947-70E740481C1C}">
                <a14:useLocalDpi xmlns:a14="http://schemas.microsoft.com/office/drawing/2010/main" val="0"/>
              </a:ext>
            </a:extLst>
          </a:blip>
          <a:srcRect l="11974" r="15112"/>
          <a:stretch/>
        </p:blipFill>
        <p:spPr>
          <a:xfrm>
            <a:off x="4529631" y="4211641"/>
            <a:ext cx="2739955" cy="2823414"/>
          </a:xfrm>
          <a:prstGeom prst="rect">
            <a:avLst/>
          </a:prstGeom>
        </p:spPr>
      </p:pic>
      <p:sp>
        <p:nvSpPr>
          <p:cNvPr id="24" name="Rectangle 23">
            <a:extLst>
              <a:ext uri="{FF2B5EF4-FFF2-40B4-BE49-F238E27FC236}">
                <a16:creationId xmlns:a16="http://schemas.microsoft.com/office/drawing/2014/main" id="{FDD3F29B-2C0D-4B47-BC52-4F8A02E6CD4C}"/>
              </a:ext>
            </a:extLst>
          </p:cNvPr>
          <p:cNvSpPr/>
          <p:nvPr/>
        </p:nvSpPr>
        <p:spPr>
          <a:xfrm>
            <a:off x="9781964" y="778688"/>
            <a:ext cx="538755" cy="25398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3"/>
          </a:p>
        </p:txBody>
      </p:sp>
      <p:sp>
        <p:nvSpPr>
          <p:cNvPr id="25" name="Text Placeholder 16">
            <a:extLst>
              <a:ext uri="{FF2B5EF4-FFF2-40B4-BE49-F238E27FC236}">
                <a16:creationId xmlns:a16="http://schemas.microsoft.com/office/drawing/2014/main" id="{D298A8E1-CCC5-43BC-A71A-0526333ECF90}"/>
              </a:ext>
            </a:extLst>
          </p:cNvPr>
          <p:cNvSpPr txBox="1">
            <a:spLocks/>
          </p:cNvSpPr>
          <p:nvPr/>
        </p:nvSpPr>
        <p:spPr>
          <a:xfrm>
            <a:off x="9604814" y="874511"/>
            <a:ext cx="877532" cy="158159"/>
          </a:xfrm>
          <a:prstGeom prst="rect">
            <a:avLst/>
          </a:prstGeom>
        </p:spPr>
        <p:txBody>
          <a:bodyPr vert="horz" lIns="0" tIns="0" rIns="0" bIns="49652" rtlCol="0">
            <a:normAutofit/>
          </a:bodyPr>
          <a:lstStyle>
            <a:lvl1pPr marL="0" indent="0" algn="l" defTabSz="914400" rtl="0" eaLnBrk="1" latinLnBrk="0" hangingPunct="1">
              <a:lnSpc>
                <a:spcPct val="90000"/>
              </a:lnSpc>
              <a:spcBef>
                <a:spcPts val="200"/>
              </a:spcBef>
              <a:buFont typeface="Arial" panose="020B0604020202020204" pitchFamily="34" charset="0"/>
              <a:buNone/>
              <a:defRPr sz="1200" b="0" kern="1200">
                <a:solidFill>
                  <a:srgbClr val="666666"/>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591" dirty="0">
                <a:solidFill>
                  <a:schemeClr val="tx1"/>
                </a:solidFill>
                <a:latin typeface="+mj-lt"/>
              </a:rPr>
              <a:t>Image 1</a:t>
            </a:r>
          </a:p>
        </p:txBody>
      </p:sp>
      <p:sp>
        <p:nvSpPr>
          <p:cNvPr id="26" name="Rectangle 25">
            <a:extLst>
              <a:ext uri="{FF2B5EF4-FFF2-40B4-BE49-F238E27FC236}">
                <a16:creationId xmlns:a16="http://schemas.microsoft.com/office/drawing/2014/main" id="{0B5DF118-11E7-4A2E-B15A-0AC16A4A4F32}"/>
              </a:ext>
            </a:extLst>
          </p:cNvPr>
          <p:cNvSpPr/>
          <p:nvPr/>
        </p:nvSpPr>
        <p:spPr>
          <a:xfrm>
            <a:off x="6731489" y="4211640"/>
            <a:ext cx="538755" cy="25398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3" dirty="0"/>
          </a:p>
        </p:txBody>
      </p:sp>
      <p:sp>
        <p:nvSpPr>
          <p:cNvPr id="27" name="Text Placeholder 16">
            <a:extLst>
              <a:ext uri="{FF2B5EF4-FFF2-40B4-BE49-F238E27FC236}">
                <a16:creationId xmlns:a16="http://schemas.microsoft.com/office/drawing/2014/main" id="{578BE336-9825-443A-9E25-DB42B399C844}"/>
              </a:ext>
            </a:extLst>
          </p:cNvPr>
          <p:cNvSpPr txBox="1">
            <a:spLocks/>
          </p:cNvSpPr>
          <p:nvPr/>
        </p:nvSpPr>
        <p:spPr>
          <a:xfrm>
            <a:off x="6554338" y="4307463"/>
            <a:ext cx="877532" cy="158159"/>
          </a:xfrm>
          <a:prstGeom prst="rect">
            <a:avLst/>
          </a:prstGeom>
        </p:spPr>
        <p:txBody>
          <a:bodyPr vert="horz" lIns="0" tIns="0" rIns="0" bIns="49652" rtlCol="0">
            <a:normAutofit/>
          </a:bodyPr>
          <a:lstStyle>
            <a:lvl1pPr marL="0" indent="0" algn="l" defTabSz="914400" rtl="0" eaLnBrk="1" latinLnBrk="0" hangingPunct="1">
              <a:lnSpc>
                <a:spcPct val="90000"/>
              </a:lnSpc>
              <a:spcBef>
                <a:spcPts val="200"/>
              </a:spcBef>
              <a:buFont typeface="Arial" panose="020B0604020202020204" pitchFamily="34" charset="0"/>
              <a:buNone/>
              <a:defRPr sz="1200" b="0" kern="1200">
                <a:solidFill>
                  <a:srgbClr val="666666"/>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591" dirty="0">
                <a:solidFill>
                  <a:schemeClr val="tx1"/>
                </a:solidFill>
                <a:latin typeface="+mj-lt"/>
              </a:rPr>
              <a:t>Image 2</a:t>
            </a:r>
          </a:p>
        </p:txBody>
      </p:sp>
      <p:sp>
        <p:nvSpPr>
          <p:cNvPr id="28" name="Rectangle 27">
            <a:extLst>
              <a:ext uri="{FF2B5EF4-FFF2-40B4-BE49-F238E27FC236}">
                <a16:creationId xmlns:a16="http://schemas.microsoft.com/office/drawing/2014/main" id="{0D2627F5-7CE0-4341-BA62-44E9C3E7DD3D}"/>
              </a:ext>
            </a:extLst>
          </p:cNvPr>
          <p:cNvSpPr/>
          <p:nvPr/>
        </p:nvSpPr>
        <p:spPr>
          <a:xfrm>
            <a:off x="9788316" y="4189127"/>
            <a:ext cx="538755" cy="25398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3"/>
          </a:p>
        </p:txBody>
      </p:sp>
      <p:sp>
        <p:nvSpPr>
          <p:cNvPr id="29" name="Text Placeholder 16">
            <a:extLst>
              <a:ext uri="{FF2B5EF4-FFF2-40B4-BE49-F238E27FC236}">
                <a16:creationId xmlns:a16="http://schemas.microsoft.com/office/drawing/2014/main" id="{046FC17E-D10E-4542-99B1-F3BBE17DD818}"/>
              </a:ext>
            </a:extLst>
          </p:cNvPr>
          <p:cNvSpPr txBox="1">
            <a:spLocks/>
          </p:cNvSpPr>
          <p:nvPr/>
        </p:nvSpPr>
        <p:spPr>
          <a:xfrm>
            <a:off x="9611166" y="4284950"/>
            <a:ext cx="877532" cy="158159"/>
          </a:xfrm>
          <a:prstGeom prst="rect">
            <a:avLst/>
          </a:prstGeom>
        </p:spPr>
        <p:txBody>
          <a:bodyPr vert="horz" lIns="0" tIns="0" rIns="0" bIns="49652" rtlCol="0">
            <a:normAutofit/>
          </a:bodyPr>
          <a:lstStyle>
            <a:lvl1pPr marL="0" indent="0" algn="l" defTabSz="914400" rtl="0" eaLnBrk="1" latinLnBrk="0" hangingPunct="1">
              <a:lnSpc>
                <a:spcPct val="90000"/>
              </a:lnSpc>
              <a:spcBef>
                <a:spcPts val="200"/>
              </a:spcBef>
              <a:buFont typeface="Arial" panose="020B0604020202020204" pitchFamily="34" charset="0"/>
              <a:buNone/>
              <a:defRPr sz="1200" b="0" kern="1200">
                <a:solidFill>
                  <a:srgbClr val="666666"/>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591" dirty="0">
                <a:solidFill>
                  <a:schemeClr val="tx1"/>
                </a:solidFill>
                <a:latin typeface="+mj-lt"/>
              </a:rPr>
              <a:t>Image 3</a:t>
            </a:r>
          </a:p>
        </p:txBody>
      </p:sp>
      <p:sp>
        <p:nvSpPr>
          <p:cNvPr id="22" name="Rectangle 21">
            <a:extLst>
              <a:ext uri="{FF2B5EF4-FFF2-40B4-BE49-F238E27FC236}">
                <a16:creationId xmlns:a16="http://schemas.microsoft.com/office/drawing/2014/main" id="{F58214E8-82A6-4147-8054-1AAD6F83215E}"/>
              </a:ext>
            </a:extLst>
          </p:cNvPr>
          <p:cNvSpPr/>
          <p:nvPr/>
        </p:nvSpPr>
        <p:spPr>
          <a:xfrm>
            <a:off x="4528973" y="6791002"/>
            <a:ext cx="2025365" cy="25398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73" dirty="0"/>
          </a:p>
        </p:txBody>
      </p:sp>
      <p:sp>
        <p:nvSpPr>
          <p:cNvPr id="23" name="Text Placeholder 16">
            <a:extLst>
              <a:ext uri="{FF2B5EF4-FFF2-40B4-BE49-F238E27FC236}">
                <a16:creationId xmlns:a16="http://schemas.microsoft.com/office/drawing/2014/main" id="{1EA195F0-B196-4A73-B9BE-A6073751E2C7}"/>
              </a:ext>
            </a:extLst>
          </p:cNvPr>
          <p:cNvSpPr txBox="1">
            <a:spLocks/>
          </p:cNvSpPr>
          <p:nvPr/>
        </p:nvSpPr>
        <p:spPr>
          <a:xfrm>
            <a:off x="4601503" y="6819597"/>
            <a:ext cx="2739955" cy="253985"/>
          </a:xfrm>
          <a:prstGeom prst="rect">
            <a:avLst/>
          </a:prstGeom>
        </p:spPr>
        <p:txBody>
          <a:bodyPr vert="horz" lIns="0" tIns="0" rIns="0" bIns="49652" rtlCol="0" anchor="ctr">
            <a:normAutofit/>
          </a:bodyPr>
          <a:lstStyle>
            <a:lvl1pPr marL="0" indent="0" algn="l" defTabSz="914400" rtl="0" eaLnBrk="1" latinLnBrk="0" hangingPunct="1">
              <a:lnSpc>
                <a:spcPct val="90000"/>
              </a:lnSpc>
              <a:spcBef>
                <a:spcPts val="200"/>
              </a:spcBef>
              <a:buFont typeface="Arial" panose="020B0604020202020204" pitchFamily="34" charset="0"/>
              <a:buNone/>
              <a:defRPr sz="1200" b="0" kern="1200">
                <a:solidFill>
                  <a:srgbClr val="666666"/>
                </a:solidFill>
                <a:latin typeface="Source Sans Pro Light" panose="020B0403030403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en-US" sz="985" dirty="0">
                <a:solidFill>
                  <a:schemeClr val="tx1"/>
                </a:solidFill>
                <a:latin typeface="+mj-lt"/>
              </a:rPr>
              <a:t>Training installers at Watson Thailand</a:t>
            </a:r>
          </a:p>
        </p:txBody>
      </p:sp>
      <p:sp>
        <p:nvSpPr>
          <p:cNvPr id="37" name="Text Placeholder 13">
            <a:extLst>
              <a:ext uri="{FF2B5EF4-FFF2-40B4-BE49-F238E27FC236}">
                <a16:creationId xmlns:a16="http://schemas.microsoft.com/office/drawing/2014/main" id="{032D2AF8-66E3-4931-82E5-90A71B1B2098}"/>
              </a:ext>
            </a:extLst>
          </p:cNvPr>
          <p:cNvSpPr txBox="1">
            <a:spLocks/>
          </p:cNvSpPr>
          <p:nvPr/>
        </p:nvSpPr>
        <p:spPr>
          <a:xfrm>
            <a:off x="243389" y="1090248"/>
            <a:ext cx="9174931" cy="545971"/>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buClr>
                <a:srgbClr val="2888C9"/>
              </a:buClr>
            </a:pPr>
            <a:r>
              <a:rPr lang="en-US" sz="3000" dirty="0">
                <a:latin typeface="Source Sans Pro" panose="020B0503030403020204" pitchFamily="34" charset="0"/>
                <a:ea typeface="Source Sans Pro" panose="020B0503030403020204" pitchFamily="34" charset="0"/>
              </a:rPr>
              <a:t>Support services</a:t>
            </a:r>
          </a:p>
        </p:txBody>
      </p:sp>
      <p:sp>
        <p:nvSpPr>
          <p:cNvPr id="39" name="Text Placeholder 7">
            <a:extLst>
              <a:ext uri="{FF2B5EF4-FFF2-40B4-BE49-F238E27FC236}">
                <a16:creationId xmlns:a16="http://schemas.microsoft.com/office/drawing/2014/main" id="{5BAB8553-F02A-4960-BCAE-E85E756D8623}"/>
              </a:ext>
            </a:extLst>
          </p:cNvPr>
          <p:cNvSpPr txBox="1">
            <a:spLocks/>
          </p:cNvSpPr>
          <p:nvPr/>
        </p:nvSpPr>
        <p:spPr>
          <a:xfrm>
            <a:off x="243389" y="2498518"/>
            <a:ext cx="3163323" cy="911555"/>
          </a:xfrm>
          <a:prstGeom prst="rect">
            <a:avLst/>
          </a:prstGeom>
        </p:spPr>
        <p:txBody>
          <a:bodyPr vert="horz" lIns="0" tIns="0" rIns="0" bIns="50419" rtlCol="0">
            <a:normAutofit/>
          </a:bodyPr>
          <a:lstStyle>
            <a:lvl1pPr marL="0" indent="0" algn="l" defTabSz="914400" rtl="0" eaLnBrk="1" latinLnBrk="0" hangingPunct="1">
              <a:lnSpc>
                <a:spcPct val="100000"/>
              </a:lnSpc>
              <a:spcBef>
                <a:spcPts val="1000"/>
              </a:spcBef>
              <a:buFont typeface="Arial" panose="020B0604020202020204" pitchFamily="34" charset="0"/>
              <a:buNone/>
              <a:defRPr sz="1500" kern="1200">
                <a:solidFill>
                  <a:srgbClr val="66666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latin typeface="+mn-lt"/>
              </a:rPr>
              <a:t>Determine where to position the device during each event to ensure no props are obscuring the live view of the device</a:t>
            </a:r>
          </a:p>
        </p:txBody>
      </p:sp>
      <p:sp>
        <p:nvSpPr>
          <p:cNvPr id="42" name="Text Placeholder 32">
            <a:extLst>
              <a:ext uri="{FF2B5EF4-FFF2-40B4-BE49-F238E27FC236}">
                <a16:creationId xmlns:a16="http://schemas.microsoft.com/office/drawing/2014/main" id="{4BF948F4-5783-4A20-B234-D3BA973828AC}"/>
              </a:ext>
            </a:extLst>
          </p:cNvPr>
          <p:cNvSpPr txBox="1">
            <a:spLocks/>
          </p:cNvSpPr>
          <p:nvPr/>
        </p:nvSpPr>
        <p:spPr>
          <a:xfrm>
            <a:off x="243389" y="2189913"/>
            <a:ext cx="2827600" cy="266536"/>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1400" dirty="0">
                <a:solidFill>
                  <a:schemeClr val="tx1"/>
                </a:solidFill>
                <a:latin typeface="Calibri Bold" panose="020F0702030404030204" pitchFamily="34" charset="0"/>
                <a:cs typeface="Calibri Bold" panose="020F0702030404030204" pitchFamily="34" charset="0"/>
              </a:rPr>
              <a:t>Floor plan design</a:t>
            </a:r>
          </a:p>
        </p:txBody>
      </p:sp>
      <p:sp>
        <p:nvSpPr>
          <p:cNvPr id="43" name="Text Placeholder 7">
            <a:extLst>
              <a:ext uri="{FF2B5EF4-FFF2-40B4-BE49-F238E27FC236}">
                <a16:creationId xmlns:a16="http://schemas.microsoft.com/office/drawing/2014/main" id="{922D633E-BCC3-4D75-9F15-76812154B45C}"/>
              </a:ext>
            </a:extLst>
          </p:cNvPr>
          <p:cNvSpPr txBox="1">
            <a:spLocks/>
          </p:cNvSpPr>
          <p:nvPr/>
        </p:nvSpPr>
        <p:spPr>
          <a:xfrm>
            <a:off x="243389" y="3987331"/>
            <a:ext cx="3163323" cy="911555"/>
          </a:xfrm>
          <a:prstGeom prst="rect">
            <a:avLst/>
          </a:prstGeom>
        </p:spPr>
        <p:txBody>
          <a:bodyPr vert="horz" lIns="0" tIns="0" rIns="0" bIns="50419" rtlCol="0">
            <a:normAutofit/>
          </a:bodyPr>
          <a:lstStyle>
            <a:lvl1pPr marL="0" indent="0" algn="l" defTabSz="914400" rtl="0" eaLnBrk="1" latinLnBrk="0" hangingPunct="1">
              <a:lnSpc>
                <a:spcPct val="100000"/>
              </a:lnSpc>
              <a:spcBef>
                <a:spcPts val="1000"/>
              </a:spcBef>
              <a:buFont typeface="Arial" panose="020B0604020202020204" pitchFamily="34" charset="0"/>
              <a:buNone/>
              <a:defRPr sz="1500" kern="1200">
                <a:solidFill>
                  <a:srgbClr val="66666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latin typeface="+mn-lt"/>
              </a:rPr>
              <a:t>We will calibrate and verify the accuracy of the device with a turnaround time of 1 day, ensuring you will have accurate data during your event</a:t>
            </a:r>
          </a:p>
        </p:txBody>
      </p:sp>
      <p:sp>
        <p:nvSpPr>
          <p:cNvPr id="44" name="Text Placeholder 32">
            <a:extLst>
              <a:ext uri="{FF2B5EF4-FFF2-40B4-BE49-F238E27FC236}">
                <a16:creationId xmlns:a16="http://schemas.microsoft.com/office/drawing/2014/main" id="{465F0D08-071E-43F7-A4EF-25BABD571C7D}"/>
              </a:ext>
            </a:extLst>
          </p:cNvPr>
          <p:cNvSpPr txBox="1">
            <a:spLocks/>
          </p:cNvSpPr>
          <p:nvPr/>
        </p:nvSpPr>
        <p:spPr>
          <a:xfrm>
            <a:off x="243389" y="3678726"/>
            <a:ext cx="2827600" cy="266536"/>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1400" dirty="0">
                <a:solidFill>
                  <a:schemeClr val="tx1"/>
                </a:solidFill>
                <a:latin typeface="Calibri Bold" panose="020F0702030404030204" pitchFamily="34" charset="0"/>
                <a:cs typeface="Calibri Bold" panose="020F0702030404030204" pitchFamily="34" charset="0"/>
              </a:rPr>
              <a:t>Quick turnaround on accuracy audit</a:t>
            </a:r>
          </a:p>
        </p:txBody>
      </p:sp>
      <p:sp>
        <p:nvSpPr>
          <p:cNvPr id="45" name="Text Placeholder 7">
            <a:extLst>
              <a:ext uri="{FF2B5EF4-FFF2-40B4-BE49-F238E27FC236}">
                <a16:creationId xmlns:a16="http://schemas.microsoft.com/office/drawing/2014/main" id="{734FCCE6-40EA-44F2-96B4-61E47FCCF6D2}"/>
              </a:ext>
            </a:extLst>
          </p:cNvPr>
          <p:cNvSpPr txBox="1">
            <a:spLocks/>
          </p:cNvSpPr>
          <p:nvPr/>
        </p:nvSpPr>
        <p:spPr>
          <a:xfrm>
            <a:off x="243389" y="5476144"/>
            <a:ext cx="3163323" cy="911555"/>
          </a:xfrm>
          <a:prstGeom prst="rect">
            <a:avLst/>
          </a:prstGeom>
        </p:spPr>
        <p:txBody>
          <a:bodyPr vert="horz" lIns="0" tIns="0" rIns="0" bIns="50419" rtlCol="0">
            <a:normAutofit/>
          </a:bodyPr>
          <a:lstStyle>
            <a:lvl1pPr marL="0" indent="0" algn="l" defTabSz="914400" rtl="0" eaLnBrk="1" latinLnBrk="0" hangingPunct="1">
              <a:lnSpc>
                <a:spcPct val="100000"/>
              </a:lnSpc>
              <a:spcBef>
                <a:spcPts val="1000"/>
              </a:spcBef>
              <a:buFont typeface="Arial" panose="020B0604020202020204" pitchFamily="34" charset="0"/>
              <a:buNone/>
              <a:defRPr sz="1500" kern="1200">
                <a:solidFill>
                  <a:srgbClr val="66666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latin typeface="+mn-lt"/>
              </a:rPr>
              <a:t>With only one cable to power the counter, relocation is hassle free. In conjunction to our around the clock support, installing has never been easier</a:t>
            </a:r>
          </a:p>
        </p:txBody>
      </p:sp>
      <p:sp>
        <p:nvSpPr>
          <p:cNvPr id="46" name="Text Placeholder 32">
            <a:extLst>
              <a:ext uri="{FF2B5EF4-FFF2-40B4-BE49-F238E27FC236}">
                <a16:creationId xmlns:a16="http://schemas.microsoft.com/office/drawing/2014/main" id="{6B01E8C3-91AB-40F2-BBEA-A1F28720D4F6}"/>
              </a:ext>
            </a:extLst>
          </p:cNvPr>
          <p:cNvSpPr txBox="1">
            <a:spLocks/>
          </p:cNvSpPr>
          <p:nvPr/>
        </p:nvSpPr>
        <p:spPr>
          <a:xfrm>
            <a:off x="243389" y="5167539"/>
            <a:ext cx="2827600" cy="266536"/>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spcBef>
                <a:spcPts val="0"/>
              </a:spcBef>
            </a:pPr>
            <a:r>
              <a:rPr lang="en-US" sz="1400" dirty="0">
                <a:solidFill>
                  <a:schemeClr val="tx1"/>
                </a:solidFill>
                <a:latin typeface="Calibri Bold" panose="020F0702030404030204" pitchFamily="34" charset="0"/>
                <a:cs typeface="Calibri Bold" panose="020F0702030404030204" pitchFamily="34" charset="0"/>
              </a:rPr>
              <a:t>Easy to dismantle and relocate</a:t>
            </a:r>
          </a:p>
        </p:txBody>
      </p:sp>
    </p:spTree>
    <p:extLst>
      <p:ext uri="{BB962C8B-B14F-4D97-AF65-F5344CB8AC3E}">
        <p14:creationId xmlns:p14="http://schemas.microsoft.com/office/powerpoint/2010/main" val="1910056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8A7B86-67C1-4EE3-8E95-C53FC83D1E4E}"/>
              </a:ext>
            </a:extLst>
          </p:cNvPr>
          <p:cNvSpPr>
            <a:spLocks noGrp="1"/>
          </p:cNvSpPr>
          <p:nvPr>
            <p:ph type="body" idx="1"/>
          </p:nvPr>
        </p:nvSpPr>
        <p:spPr>
          <a:xfrm>
            <a:off x="262050" y="2033567"/>
            <a:ext cx="4072345" cy="1619884"/>
          </a:xfrm>
        </p:spPr>
        <p:txBody>
          <a:bodyPr/>
          <a:lstStyle/>
          <a:p>
            <a:r>
              <a:rPr lang="en-US" sz="1400" dirty="0">
                <a:latin typeface="+mn-lt"/>
              </a:rPr>
              <a:t>Due to the nature of the deployment - last minute setup, we offer a special package for event organization. Our team will stand by and tune the FootfallCam for you. </a:t>
            </a:r>
            <a:endParaRPr lang="en-MY" sz="1400" dirty="0">
              <a:latin typeface="+mn-lt"/>
            </a:endParaRPr>
          </a:p>
          <a:p>
            <a:endParaRPr lang="en-MY" dirty="0">
              <a:latin typeface="+mn-lt"/>
            </a:endParaRPr>
          </a:p>
        </p:txBody>
      </p:sp>
      <p:sp>
        <p:nvSpPr>
          <p:cNvPr id="5" name="Text Placeholder 4">
            <a:extLst>
              <a:ext uri="{FF2B5EF4-FFF2-40B4-BE49-F238E27FC236}">
                <a16:creationId xmlns:a16="http://schemas.microsoft.com/office/drawing/2014/main" id="{A3E8269F-D8F2-4D74-B544-313C2A61A792}"/>
              </a:ext>
            </a:extLst>
          </p:cNvPr>
          <p:cNvSpPr>
            <a:spLocks noGrp="1"/>
          </p:cNvSpPr>
          <p:nvPr>
            <p:ph type="body" idx="17"/>
          </p:nvPr>
        </p:nvSpPr>
        <p:spPr>
          <a:xfrm>
            <a:off x="271845" y="3317626"/>
            <a:ext cx="4069031" cy="280482"/>
          </a:xfrm>
        </p:spPr>
        <p:txBody>
          <a:bodyPr/>
          <a:lstStyle/>
          <a:p>
            <a:r>
              <a:rPr lang="en-US" sz="1400" dirty="0">
                <a:latin typeface="Calibri Bold" panose="020F0702030404030204" pitchFamily="34" charset="0"/>
                <a:cs typeface="Calibri Bold" panose="020F0702030404030204" pitchFamily="34" charset="0"/>
              </a:rPr>
              <a:t>When to notify us?</a:t>
            </a:r>
            <a:endParaRPr lang="en-MY" sz="1400" dirty="0">
              <a:latin typeface="Calibri Bold" panose="020F0702030404030204" pitchFamily="34" charset="0"/>
              <a:cs typeface="Calibri Bold" panose="020F0702030404030204" pitchFamily="34" charset="0"/>
            </a:endParaRPr>
          </a:p>
        </p:txBody>
      </p:sp>
      <p:sp>
        <p:nvSpPr>
          <p:cNvPr id="6" name="Text Placeholder 5">
            <a:extLst>
              <a:ext uri="{FF2B5EF4-FFF2-40B4-BE49-F238E27FC236}">
                <a16:creationId xmlns:a16="http://schemas.microsoft.com/office/drawing/2014/main" id="{0BBC20BA-D2B8-4B42-8A3D-5FAE3025093A}"/>
              </a:ext>
            </a:extLst>
          </p:cNvPr>
          <p:cNvSpPr>
            <a:spLocks noGrp="1"/>
          </p:cNvSpPr>
          <p:nvPr>
            <p:ph type="body" idx="18"/>
          </p:nvPr>
        </p:nvSpPr>
        <p:spPr>
          <a:xfrm>
            <a:off x="273221" y="3614177"/>
            <a:ext cx="4058494" cy="632202"/>
          </a:xfrm>
        </p:spPr>
        <p:txBody>
          <a:bodyPr>
            <a:normAutofit/>
          </a:bodyPr>
          <a:lstStyle/>
          <a:p>
            <a:r>
              <a:rPr lang="en-US" sz="1200" dirty="0">
                <a:latin typeface="+mn-lt"/>
              </a:rPr>
              <a:t>We would need </a:t>
            </a:r>
            <a:r>
              <a:rPr lang="en-US" sz="1250" b="1" dirty="0">
                <a:latin typeface="+mn-lt"/>
              </a:rPr>
              <a:t>7 to 14 days notification </a:t>
            </a:r>
            <a:r>
              <a:rPr lang="en-US" sz="1200" dirty="0">
                <a:latin typeface="+mn-lt"/>
              </a:rPr>
              <a:t>prior to the actual event. </a:t>
            </a:r>
            <a:endParaRPr lang="en-MY" sz="1200" dirty="0">
              <a:latin typeface="+mn-lt"/>
            </a:endParaRPr>
          </a:p>
        </p:txBody>
      </p:sp>
      <p:sp>
        <p:nvSpPr>
          <p:cNvPr id="7" name="Text Placeholder 6">
            <a:extLst>
              <a:ext uri="{FF2B5EF4-FFF2-40B4-BE49-F238E27FC236}">
                <a16:creationId xmlns:a16="http://schemas.microsoft.com/office/drawing/2014/main" id="{CF14EA69-7215-41E1-8C1A-F127FAF7D09C}"/>
              </a:ext>
            </a:extLst>
          </p:cNvPr>
          <p:cNvSpPr>
            <a:spLocks noGrp="1"/>
          </p:cNvSpPr>
          <p:nvPr>
            <p:ph type="body" idx="21"/>
          </p:nvPr>
        </p:nvSpPr>
        <p:spPr>
          <a:xfrm>
            <a:off x="274300" y="5835960"/>
            <a:ext cx="4045647" cy="257957"/>
          </a:xfrm>
        </p:spPr>
        <p:txBody>
          <a:bodyPr/>
          <a:lstStyle/>
          <a:p>
            <a:r>
              <a:rPr lang="en-US" sz="1400" dirty="0">
                <a:latin typeface="Calibri Bold" panose="020F0702030404030204" pitchFamily="34" charset="0"/>
                <a:cs typeface="Calibri Bold" panose="020F0702030404030204" pitchFamily="34" charset="0"/>
              </a:rPr>
              <a:t>Pricing</a:t>
            </a:r>
            <a:endParaRPr lang="en-MY" sz="1400" dirty="0">
              <a:latin typeface="Calibri Bold" panose="020F0702030404030204" pitchFamily="34" charset="0"/>
              <a:cs typeface="Calibri Bold" panose="020F0702030404030204" pitchFamily="34" charset="0"/>
            </a:endParaRPr>
          </a:p>
        </p:txBody>
      </p:sp>
      <p:sp>
        <p:nvSpPr>
          <p:cNvPr id="8" name="Text Placeholder 7">
            <a:extLst>
              <a:ext uri="{FF2B5EF4-FFF2-40B4-BE49-F238E27FC236}">
                <a16:creationId xmlns:a16="http://schemas.microsoft.com/office/drawing/2014/main" id="{B31D1461-D14F-4859-8844-09A405D7CDCC}"/>
              </a:ext>
            </a:extLst>
          </p:cNvPr>
          <p:cNvSpPr>
            <a:spLocks noGrp="1"/>
          </p:cNvSpPr>
          <p:nvPr>
            <p:ph type="body" idx="22"/>
          </p:nvPr>
        </p:nvSpPr>
        <p:spPr>
          <a:xfrm>
            <a:off x="275680" y="6097131"/>
            <a:ext cx="4043420" cy="744822"/>
          </a:xfrm>
        </p:spPr>
        <p:txBody>
          <a:bodyPr>
            <a:normAutofit/>
          </a:bodyPr>
          <a:lstStyle/>
          <a:p>
            <a:r>
              <a:rPr lang="en-US" sz="1200" dirty="0">
                <a:latin typeface="+mn-lt"/>
                <a:ea typeface="Source Sans Pro Light" panose="020B0403030403020204" pitchFamily="34" charset="0"/>
              </a:rPr>
              <a:t>A special provider is needed for urgent support and verification, a fee of </a:t>
            </a:r>
            <a:r>
              <a:rPr lang="en-US" sz="1250" b="1" dirty="0">
                <a:latin typeface="+mn-lt"/>
                <a:ea typeface="Source Sans Pro Light" panose="020B0403030403020204" pitchFamily="34" charset="0"/>
              </a:rPr>
              <a:t>USD 55 </a:t>
            </a:r>
            <a:r>
              <a:rPr lang="en-US" sz="1200" dirty="0">
                <a:latin typeface="+mn-lt"/>
                <a:ea typeface="Source Sans Pro Light" panose="020B0403030403020204" pitchFamily="34" charset="0"/>
              </a:rPr>
              <a:t>will be charged per unit. </a:t>
            </a:r>
            <a:endParaRPr lang="en-MY" sz="1200" dirty="0">
              <a:latin typeface="+mn-lt"/>
              <a:ea typeface="Source Sans Pro Light" panose="020B0403030403020204" pitchFamily="34" charset="0"/>
            </a:endParaRPr>
          </a:p>
        </p:txBody>
      </p:sp>
      <p:grpSp>
        <p:nvGrpSpPr>
          <p:cNvPr id="14" name="Group 13">
            <a:extLst>
              <a:ext uri="{FF2B5EF4-FFF2-40B4-BE49-F238E27FC236}">
                <a16:creationId xmlns:a16="http://schemas.microsoft.com/office/drawing/2014/main" id="{EDA3B9A8-D197-471E-BA77-C21FCC791F9A}"/>
              </a:ext>
            </a:extLst>
          </p:cNvPr>
          <p:cNvGrpSpPr/>
          <p:nvPr/>
        </p:nvGrpSpPr>
        <p:grpSpPr>
          <a:xfrm>
            <a:off x="271845" y="4457937"/>
            <a:ext cx="4045647" cy="1005993"/>
            <a:chOff x="1628368" y="5528080"/>
            <a:chExt cx="4045647" cy="1005993"/>
          </a:xfrm>
        </p:grpSpPr>
        <p:sp>
          <p:nvSpPr>
            <p:cNvPr id="12" name="Text Placeholder 6">
              <a:extLst>
                <a:ext uri="{FF2B5EF4-FFF2-40B4-BE49-F238E27FC236}">
                  <a16:creationId xmlns:a16="http://schemas.microsoft.com/office/drawing/2014/main" id="{7347AD85-7518-452E-89EA-04F132596D7A}"/>
                </a:ext>
              </a:extLst>
            </p:cNvPr>
            <p:cNvSpPr txBox="1">
              <a:spLocks/>
            </p:cNvSpPr>
            <p:nvPr/>
          </p:nvSpPr>
          <p:spPr>
            <a:xfrm>
              <a:off x="1628368" y="5528080"/>
              <a:ext cx="4045647" cy="257957"/>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323" b="0" kern="1200">
                  <a:solidFill>
                    <a:schemeClr val="tx1"/>
                  </a:solidFill>
                  <a:latin typeface="Source Sans Pro Semibold" panose="020B06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r>
                <a:rPr lang="en-US" sz="1400" dirty="0">
                  <a:latin typeface="Calibri Bold" panose="020F0702030404030204" pitchFamily="34" charset="0"/>
                  <a:cs typeface="Calibri Bold" panose="020F0702030404030204" pitchFamily="34" charset="0"/>
                </a:rPr>
                <a:t>Service-Level Agreement</a:t>
              </a:r>
              <a:endParaRPr lang="en-MY" sz="1400" dirty="0">
                <a:latin typeface="Calibri Bold" panose="020F0702030404030204" pitchFamily="34" charset="0"/>
                <a:cs typeface="Calibri Bold" panose="020F0702030404030204" pitchFamily="34" charset="0"/>
              </a:endParaRPr>
            </a:p>
          </p:txBody>
        </p:sp>
        <p:sp>
          <p:nvSpPr>
            <p:cNvPr id="13" name="Text Placeholder 7">
              <a:extLst>
                <a:ext uri="{FF2B5EF4-FFF2-40B4-BE49-F238E27FC236}">
                  <a16:creationId xmlns:a16="http://schemas.microsoft.com/office/drawing/2014/main" id="{9E07A975-4559-43A1-8585-A304A473A855}"/>
                </a:ext>
              </a:extLst>
            </p:cNvPr>
            <p:cNvSpPr txBox="1">
              <a:spLocks/>
            </p:cNvSpPr>
            <p:nvPr/>
          </p:nvSpPr>
          <p:spPr>
            <a:xfrm>
              <a:off x="1629748" y="5789251"/>
              <a:ext cx="4043420" cy="744822"/>
            </a:xfrm>
            <a:prstGeom prst="rect">
              <a:avLst/>
            </a:prstGeom>
          </p:spPr>
          <p:txBody>
            <a:bodyPr vert="horz" lIns="0" tIns="0" rIns="0" bIns="45720" rtlCol="0">
              <a:normAutofit/>
            </a:bodyPr>
            <a:lstStyle>
              <a:lvl1pPr marL="0" indent="0" algn="l" defTabSz="1008400" rtl="0" eaLnBrk="1" latinLnBrk="0" hangingPunct="1">
                <a:lnSpc>
                  <a:spcPct val="90000"/>
                </a:lnSpc>
                <a:spcBef>
                  <a:spcPts val="221"/>
                </a:spcBef>
                <a:buFont typeface="Arial" panose="020B0604020202020204" pitchFamily="34" charset="0"/>
                <a:buNone/>
                <a:defRPr sz="1323" b="0" kern="1200">
                  <a:solidFill>
                    <a:srgbClr val="666666"/>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r>
                <a:rPr lang="en-US" sz="1200" dirty="0">
                  <a:latin typeface="+mn-lt"/>
                </a:rPr>
                <a:t>We will require</a:t>
              </a:r>
              <a:r>
                <a:rPr lang="en-US" sz="1250" b="1" dirty="0">
                  <a:latin typeface="+mn-lt"/>
                </a:rPr>
                <a:t> 4 hours </a:t>
              </a:r>
              <a:r>
                <a:rPr lang="en-US" sz="1200" dirty="0">
                  <a:latin typeface="+mn-lt"/>
                </a:rPr>
                <a:t>for the tuning that will be carried out the night before the event to achieve the industrial standard of accuracy.  </a:t>
              </a:r>
              <a:endParaRPr lang="en-MY" sz="1200" dirty="0">
                <a:latin typeface="+mn-lt"/>
              </a:endParaRPr>
            </a:p>
          </p:txBody>
        </p:sp>
      </p:grpSp>
      <p:sp>
        <p:nvSpPr>
          <p:cNvPr id="15" name="Text Placeholder 13">
            <a:extLst>
              <a:ext uri="{FF2B5EF4-FFF2-40B4-BE49-F238E27FC236}">
                <a16:creationId xmlns:a16="http://schemas.microsoft.com/office/drawing/2014/main" id="{1E2981D0-8011-4EBB-8DF0-B9EBD11D7A75}"/>
              </a:ext>
            </a:extLst>
          </p:cNvPr>
          <p:cNvSpPr txBox="1">
            <a:spLocks/>
          </p:cNvSpPr>
          <p:nvPr/>
        </p:nvSpPr>
        <p:spPr>
          <a:xfrm>
            <a:off x="243389" y="1020222"/>
            <a:ext cx="9174931" cy="545971"/>
          </a:xfrm>
          <a:prstGeom prst="rect">
            <a:avLst/>
          </a:prstGeom>
        </p:spPr>
        <p:txBody>
          <a:bodyPr vert="horz" lIns="0" tIns="4572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2647" kern="1200">
                <a:solidFill>
                  <a:srgbClr val="2888C9"/>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buClr>
                <a:srgbClr val="2888C9"/>
              </a:buClr>
            </a:pPr>
            <a:r>
              <a:rPr lang="en-US" sz="3000" dirty="0">
                <a:latin typeface="Source Sans Pro" panose="020B0503030403020204" pitchFamily="34" charset="0"/>
                <a:ea typeface="Source Sans Pro" panose="020B0503030403020204" pitchFamily="34" charset="0"/>
              </a:rPr>
              <a:t>Special Package: Tuning for Exhibitions </a:t>
            </a:r>
          </a:p>
        </p:txBody>
      </p:sp>
      <p:pic>
        <p:nvPicPr>
          <p:cNvPr id="11" name="Picture 10">
            <a:extLst>
              <a:ext uri="{FF2B5EF4-FFF2-40B4-BE49-F238E27FC236}">
                <a16:creationId xmlns:a16="http://schemas.microsoft.com/office/drawing/2014/main" id="{243349A0-8AA3-4605-9DF5-A2F5A4C23936}"/>
              </a:ext>
            </a:extLst>
          </p:cNvPr>
          <p:cNvPicPr>
            <a:picLocks noChangeAspect="1"/>
          </p:cNvPicPr>
          <p:nvPr/>
        </p:nvPicPr>
        <p:blipFill>
          <a:blip r:embed="rId2"/>
          <a:stretch>
            <a:fillRect/>
          </a:stretch>
        </p:blipFill>
        <p:spPr>
          <a:xfrm>
            <a:off x="5248126" y="2401216"/>
            <a:ext cx="5059965" cy="3070091"/>
          </a:xfrm>
          <a:prstGeom prst="rect">
            <a:avLst/>
          </a:prstGeom>
        </p:spPr>
      </p:pic>
    </p:spTree>
    <p:extLst>
      <p:ext uri="{BB962C8B-B14F-4D97-AF65-F5344CB8AC3E}">
        <p14:creationId xmlns:p14="http://schemas.microsoft.com/office/powerpoint/2010/main" val="1881242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3">
            <a:extLst>
              <a:ext uri="{FF2B5EF4-FFF2-40B4-BE49-F238E27FC236}">
                <a16:creationId xmlns:a16="http://schemas.microsoft.com/office/drawing/2014/main" id="{492D7D03-0924-4A51-9B64-E58BCD023049}"/>
              </a:ext>
            </a:extLst>
          </p:cNvPr>
          <p:cNvSpPr txBox="1">
            <a:spLocks/>
          </p:cNvSpPr>
          <p:nvPr/>
        </p:nvSpPr>
        <p:spPr>
          <a:xfrm>
            <a:off x="1025813" y="2379939"/>
            <a:ext cx="3057990" cy="617432"/>
          </a:xfrm>
          <a:prstGeom prst="rect">
            <a:avLst/>
          </a:prstGeom>
        </p:spPr>
        <p:txBody>
          <a:bodyPr>
            <a:normAutofit lnSpcReduction="10000"/>
          </a:bodyPr>
          <a:lstStyle>
            <a:lvl1pPr algn="l" defTabSz="1008400" rtl="0" eaLnBrk="1" latinLnBrk="0" hangingPunct="1">
              <a:lnSpc>
                <a:spcPct val="90000"/>
              </a:lnSpc>
              <a:spcBef>
                <a:spcPct val="0"/>
              </a:spcBef>
              <a:buNone/>
              <a:defRPr sz="4852" kern="1200">
                <a:solidFill>
                  <a:schemeClr val="tx1"/>
                </a:solidFill>
                <a:latin typeface="+mj-lt"/>
                <a:ea typeface="+mj-ea"/>
                <a:cs typeface="+mj-cs"/>
              </a:defRPr>
            </a:lvl1pPr>
          </a:lstStyle>
          <a:p>
            <a:pPr marL="1512563" indent="-1512563"/>
            <a:r>
              <a:rPr lang="en-US" sz="4000" dirty="0">
                <a:solidFill>
                  <a:srgbClr val="2888C9"/>
                </a:solidFill>
              </a:rPr>
              <a:t>Contact Us</a:t>
            </a:r>
          </a:p>
        </p:txBody>
      </p:sp>
      <p:sp>
        <p:nvSpPr>
          <p:cNvPr id="19" name="Text Placeholder 35">
            <a:extLst>
              <a:ext uri="{FF2B5EF4-FFF2-40B4-BE49-F238E27FC236}">
                <a16:creationId xmlns:a16="http://schemas.microsoft.com/office/drawing/2014/main" id="{AC13BA5A-A062-474F-A531-992770679365}"/>
              </a:ext>
            </a:extLst>
          </p:cNvPr>
          <p:cNvSpPr txBox="1">
            <a:spLocks/>
          </p:cNvSpPr>
          <p:nvPr/>
        </p:nvSpPr>
        <p:spPr>
          <a:xfrm>
            <a:off x="1047852" y="6808746"/>
            <a:ext cx="3551871" cy="444668"/>
          </a:xfrm>
          <a:prstGeom prst="rect">
            <a:avLst/>
          </a:prstGeom>
          <a:ln>
            <a:noFill/>
          </a:ln>
        </p:spPr>
        <p:txBody>
          <a:bodyPr vert="horz" lIns="91440" tIns="45720" rIns="91440" bIns="45720" rtlCol="0">
            <a:normAutofit/>
          </a:bodyPr>
          <a:lstStyle>
            <a:lvl1pPr marL="0" indent="0" algn="l" defTabSz="1008400" rtl="0" eaLnBrk="1" latinLnBrk="0" hangingPunct="1">
              <a:lnSpc>
                <a:spcPct val="90000"/>
              </a:lnSpc>
              <a:spcBef>
                <a:spcPts val="1103"/>
              </a:spcBef>
              <a:buFont typeface="Arial" panose="020B0604020202020204" pitchFamily="34" charset="0"/>
              <a:buNone/>
              <a:defRPr sz="3088" kern="1200">
                <a:solidFill>
                  <a:schemeClr val="tx1"/>
                </a:solidFill>
                <a:latin typeface="+mn-lt"/>
                <a:ea typeface="+mn-ea"/>
                <a:cs typeface="+mn-cs"/>
              </a:defRPr>
            </a:lvl1pPr>
            <a:lvl2pPr marL="756300" indent="-252100" algn="l" defTabSz="1008400" rtl="0" eaLnBrk="1" latinLnBrk="0" hangingPunct="1">
              <a:lnSpc>
                <a:spcPct val="90000"/>
              </a:lnSpc>
              <a:spcBef>
                <a:spcPts val="551"/>
              </a:spcBef>
              <a:buFont typeface="Arial" panose="020B0604020202020204" pitchFamily="34" charset="0"/>
              <a:buChar char="•"/>
              <a:defRPr sz="2647" kern="1200">
                <a:solidFill>
                  <a:schemeClr val="tx1"/>
                </a:solidFill>
                <a:latin typeface="+mn-lt"/>
                <a:ea typeface="+mn-ea"/>
                <a:cs typeface="+mn-cs"/>
              </a:defRPr>
            </a:lvl2pPr>
            <a:lvl3pPr marL="1260500" indent="-252100" algn="l" defTabSz="1008400" rtl="0" eaLnBrk="1" latinLnBrk="0" hangingPunct="1">
              <a:lnSpc>
                <a:spcPct val="90000"/>
              </a:lnSpc>
              <a:spcBef>
                <a:spcPts val="551"/>
              </a:spcBef>
              <a:buFont typeface="Arial" panose="020B0604020202020204" pitchFamily="34" charset="0"/>
              <a:buChar char="•"/>
              <a:defRPr sz="2206" kern="1200">
                <a:solidFill>
                  <a:schemeClr val="tx1"/>
                </a:solidFill>
                <a:latin typeface="+mn-lt"/>
                <a:ea typeface="+mn-ea"/>
                <a:cs typeface="+mn-cs"/>
              </a:defRPr>
            </a:lvl3pPr>
            <a:lvl4pPr marL="1764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4pPr>
            <a:lvl5pPr marL="22689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5pPr>
            <a:lvl6pPr marL="27731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6pPr>
            <a:lvl7pPr marL="32773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15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5701" indent="-252100" algn="l" defTabSz="1008400"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r>
              <a:rPr lang="en-US" sz="770" dirty="0">
                <a:solidFill>
                  <a:srgbClr val="666666"/>
                </a:solidFill>
              </a:rPr>
              <a:t>©2019 Footfall counter is trademark application of FootfallCam in various jurisdictions. We reserve the right to introduce modifications without notice. All other company names and products are trademarks of their respective companies.</a:t>
            </a:r>
          </a:p>
        </p:txBody>
      </p:sp>
      <p:pic>
        <p:nvPicPr>
          <p:cNvPr id="20" name="Picture 19">
            <a:extLst>
              <a:ext uri="{FF2B5EF4-FFF2-40B4-BE49-F238E27FC236}">
                <a16:creationId xmlns:a16="http://schemas.microsoft.com/office/drawing/2014/main" id="{C4733F12-EAE9-436D-9A4F-D3478C4D93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6890" y="6810108"/>
            <a:ext cx="2095022" cy="452629"/>
          </a:xfrm>
          <a:prstGeom prst="rect">
            <a:avLst/>
          </a:prstGeom>
        </p:spPr>
      </p:pic>
      <p:sp>
        <p:nvSpPr>
          <p:cNvPr id="21" name="Text Placeholder 10">
            <a:extLst>
              <a:ext uri="{FF2B5EF4-FFF2-40B4-BE49-F238E27FC236}">
                <a16:creationId xmlns:a16="http://schemas.microsoft.com/office/drawing/2014/main" id="{28345AE7-789C-4F79-8DB9-13D7B3EAB8D4}"/>
              </a:ext>
            </a:extLst>
          </p:cNvPr>
          <p:cNvSpPr>
            <a:spLocks noGrp="1"/>
          </p:cNvSpPr>
          <p:nvPr>
            <p:ph type="body" idx="1"/>
          </p:nvPr>
        </p:nvSpPr>
        <p:spPr>
          <a:xfrm>
            <a:off x="1152554" y="3102178"/>
            <a:ext cx="3747453" cy="1392330"/>
          </a:xfrm>
        </p:spPr>
        <p:txBody>
          <a:bodyPr>
            <a:normAutofit/>
          </a:bodyPr>
          <a:lstStyle/>
          <a:p>
            <a:pPr>
              <a:lnSpc>
                <a:spcPct val="100000"/>
              </a:lnSpc>
              <a:spcBef>
                <a:spcPts val="0"/>
              </a:spcBef>
            </a:pPr>
            <a:r>
              <a:rPr lang="en-US" sz="1100" dirty="0">
                <a:latin typeface="+mj-lt"/>
              </a:rPr>
              <a:t>You need further information or have a question? </a:t>
            </a:r>
          </a:p>
          <a:p>
            <a:pPr>
              <a:lnSpc>
                <a:spcPct val="100000"/>
              </a:lnSpc>
              <a:spcBef>
                <a:spcPts val="0"/>
              </a:spcBef>
            </a:pPr>
            <a:r>
              <a:rPr lang="en-US" sz="1100" dirty="0">
                <a:latin typeface="+mj-lt"/>
              </a:rPr>
              <a:t>Please visit:</a:t>
            </a:r>
          </a:p>
          <a:p>
            <a:pPr>
              <a:lnSpc>
                <a:spcPct val="200000"/>
              </a:lnSpc>
              <a:spcBef>
                <a:spcPts val="0"/>
              </a:spcBef>
            </a:pPr>
            <a:r>
              <a:rPr lang="en-US" sz="1100" dirty="0">
                <a:solidFill>
                  <a:schemeClr val="tx1"/>
                </a:solidFill>
                <a:latin typeface="Calibri Bold" panose="020F0702030404030204" pitchFamily="34" charset="0"/>
                <a:cs typeface="Calibri Bold" panose="020F0702030404030204" pitchFamily="34" charset="0"/>
              </a:rPr>
              <a:t>www.footfallcam.com</a:t>
            </a:r>
          </a:p>
          <a:p>
            <a:pPr>
              <a:lnSpc>
                <a:spcPct val="200000"/>
              </a:lnSpc>
              <a:spcBef>
                <a:spcPts val="0"/>
              </a:spcBef>
            </a:pPr>
            <a:endParaRPr lang="en-US" sz="1100" dirty="0">
              <a:solidFill>
                <a:schemeClr val="tx1"/>
              </a:solidFill>
              <a:latin typeface="Calibri Bold" panose="020F0702030404030204" pitchFamily="34" charset="0"/>
              <a:cs typeface="Calibri Bold" panose="020F0702030404030204" pitchFamily="34" charset="0"/>
            </a:endParaRPr>
          </a:p>
          <a:p>
            <a:pPr>
              <a:lnSpc>
                <a:spcPct val="100000"/>
              </a:lnSpc>
            </a:pPr>
            <a:endParaRPr lang="en-US" sz="1100" dirty="0">
              <a:latin typeface="+mj-lt"/>
            </a:endParaRPr>
          </a:p>
        </p:txBody>
      </p:sp>
      <p:sp>
        <p:nvSpPr>
          <p:cNvPr id="22" name="Text Placeholder 10">
            <a:extLst>
              <a:ext uri="{FF2B5EF4-FFF2-40B4-BE49-F238E27FC236}">
                <a16:creationId xmlns:a16="http://schemas.microsoft.com/office/drawing/2014/main" id="{E75B8E84-1857-4C7C-91A0-F30BFB8A8880}"/>
              </a:ext>
            </a:extLst>
          </p:cNvPr>
          <p:cNvSpPr txBox="1">
            <a:spLocks/>
          </p:cNvSpPr>
          <p:nvPr/>
        </p:nvSpPr>
        <p:spPr>
          <a:xfrm>
            <a:off x="1152554" y="4602930"/>
            <a:ext cx="1296178" cy="880893"/>
          </a:xfrm>
          <a:prstGeom prst="rect">
            <a:avLst/>
          </a:prstGeom>
        </p:spPr>
        <p:txBody>
          <a:bodyPr vert="horz" lIns="0" tIns="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654" kern="1200">
                <a:solidFill>
                  <a:srgbClr val="666666"/>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lnSpc>
                <a:spcPct val="100000"/>
              </a:lnSpc>
              <a:spcBef>
                <a:spcPts val="0"/>
              </a:spcBef>
            </a:pPr>
            <a:r>
              <a:rPr lang="en-US" sz="1100" b="1" dirty="0">
                <a:solidFill>
                  <a:schemeClr val="tx1"/>
                </a:solidFill>
                <a:latin typeface="+mn-lt"/>
                <a:cs typeface="Calibri Bold" panose="020F0702030404030204" pitchFamily="34" charset="0"/>
              </a:rPr>
              <a:t>Headquarters</a:t>
            </a:r>
          </a:p>
          <a:p>
            <a:pPr>
              <a:lnSpc>
                <a:spcPct val="100000"/>
              </a:lnSpc>
              <a:spcBef>
                <a:spcPts val="0"/>
              </a:spcBef>
            </a:pPr>
            <a:r>
              <a:rPr lang="en-US" sz="1100" dirty="0">
                <a:latin typeface="+mn-lt"/>
              </a:rPr>
              <a:t>46 </a:t>
            </a:r>
            <a:r>
              <a:rPr lang="en-US" sz="1100" dirty="0" err="1">
                <a:latin typeface="+mn-lt"/>
              </a:rPr>
              <a:t>Abbotswood</a:t>
            </a:r>
            <a:r>
              <a:rPr lang="en-US" sz="1100" dirty="0">
                <a:latin typeface="+mn-lt"/>
              </a:rPr>
              <a:t>, Guildford</a:t>
            </a:r>
          </a:p>
          <a:p>
            <a:pPr>
              <a:lnSpc>
                <a:spcPct val="100000"/>
              </a:lnSpc>
              <a:spcBef>
                <a:spcPts val="0"/>
              </a:spcBef>
            </a:pPr>
            <a:r>
              <a:rPr lang="en-US" sz="1100" dirty="0">
                <a:latin typeface="+mn-lt"/>
              </a:rPr>
              <a:t>GU1 1UY,</a:t>
            </a:r>
          </a:p>
          <a:p>
            <a:pPr>
              <a:lnSpc>
                <a:spcPct val="100000"/>
              </a:lnSpc>
              <a:spcBef>
                <a:spcPts val="0"/>
              </a:spcBef>
            </a:pPr>
            <a:r>
              <a:rPr lang="en-US" sz="1100" dirty="0">
                <a:latin typeface="+mn-lt"/>
              </a:rPr>
              <a:t>United Kingdom</a:t>
            </a:r>
          </a:p>
        </p:txBody>
      </p:sp>
      <p:sp>
        <p:nvSpPr>
          <p:cNvPr id="24" name="Text Placeholder 10">
            <a:extLst>
              <a:ext uri="{FF2B5EF4-FFF2-40B4-BE49-F238E27FC236}">
                <a16:creationId xmlns:a16="http://schemas.microsoft.com/office/drawing/2014/main" id="{D51F628C-7A01-40CE-A60D-B92C0FDC74CC}"/>
              </a:ext>
            </a:extLst>
          </p:cNvPr>
          <p:cNvSpPr txBox="1">
            <a:spLocks/>
          </p:cNvSpPr>
          <p:nvPr/>
        </p:nvSpPr>
        <p:spPr>
          <a:xfrm>
            <a:off x="2823788" y="4602930"/>
            <a:ext cx="1296178" cy="880893"/>
          </a:xfrm>
          <a:prstGeom prst="rect">
            <a:avLst/>
          </a:prstGeom>
        </p:spPr>
        <p:txBody>
          <a:bodyPr vert="horz" lIns="0" tIns="0" rIns="0" bIns="45720" rtlCol="0">
            <a:noAutofit/>
          </a:bodyPr>
          <a:lstStyle>
            <a:lvl1pPr marL="0" indent="0" algn="l" defTabSz="1008400" rtl="0" eaLnBrk="1" latinLnBrk="0" hangingPunct="1">
              <a:lnSpc>
                <a:spcPct val="90000"/>
              </a:lnSpc>
              <a:spcBef>
                <a:spcPts val="1103"/>
              </a:spcBef>
              <a:buFont typeface="Arial" panose="020B0604020202020204" pitchFamily="34" charset="0"/>
              <a:buNone/>
              <a:defRPr sz="1654" kern="1200">
                <a:solidFill>
                  <a:srgbClr val="666666"/>
                </a:solidFill>
                <a:latin typeface="Source Sans Pro Light" panose="020B0403030403020204" pitchFamily="34" charset="0"/>
                <a:ea typeface="+mn-ea"/>
                <a:cs typeface="+mn-cs"/>
              </a:defRPr>
            </a:lvl1pPr>
            <a:lvl2pPr marL="504188" indent="0" algn="l" defTabSz="1008400" rtl="0" eaLnBrk="1" latinLnBrk="0" hangingPunct="1">
              <a:lnSpc>
                <a:spcPct val="90000"/>
              </a:lnSpc>
              <a:spcBef>
                <a:spcPts val="551"/>
              </a:spcBef>
              <a:buFont typeface="Arial" panose="020B0604020202020204" pitchFamily="34" charset="0"/>
              <a:buNone/>
              <a:defRPr sz="2206" kern="1200">
                <a:solidFill>
                  <a:schemeClr val="tx1">
                    <a:tint val="75000"/>
                  </a:schemeClr>
                </a:solidFill>
                <a:latin typeface="+mn-lt"/>
                <a:ea typeface="+mn-ea"/>
                <a:cs typeface="+mn-cs"/>
              </a:defRPr>
            </a:lvl2pPr>
            <a:lvl3pPr marL="1008375" indent="0" algn="l" defTabSz="1008400" rtl="0" eaLnBrk="1" latinLnBrk="0" hangingPunct="1">
              <a:lnSpc>
                <a:spcPct val="90000"/>
              </a:lnSpc>
              <a:spcBef>
                <a:spcPts val="551"/>
              </a:spcBef>
              <a:buFont typeface="Arial" panose="020B0604020202020204" pitchFamily="34" charset="0"/>
              <a:buNone/>
              <a:defRPr sz="1985" kern="1200">
                <a:solidFill>
                  <a:schemeClr val="tx1">
                    <a:tint val="75000"/>
                  </a:schemeClr>
                </a:solidFill>
                <a:latin typeface="+mn-lt"/>
                <a:ea typeface="+mn-ea"/>
                <a:cs typeface="+mn-cs"/>
              </a:defRPr>
            </a:lvl3pPr>
            <a:lvl4pPr marL="151256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4pPr>
            <a:lvl5pPr marL="2016750"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5pPr>
            <a:lvl6pPr marL="2520938"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6pPr>
            <a:lvl7pPr marL="3025125"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7pPr>
            <a:lvl8pPr marL="3529313"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8pPr>
            <a:lvl9pPr marL="4033501" indent="0" algn="l" defTabSz="1008400" rtl="0" eaLnBrk="1" latinLnBrk="0" hangingPunct="1">
              <a:lnSpc>
                <a:spcPct val="90000"/>
              </a:lnSpc>
              <a:spcBef>
                <a:spcPts val="551"/>
              </a:spcBef>
              <a:buFont typeface="Arial" panose="020B0604020202020204" pitchFamily="34" charset="0"/>
              <a:buNone/>
              <a:defRPr sz="1764" kern="1200">
                <a:solidFill>
                  <a:schemeClr val="tx1">
                    <a:tint val="75000"/>
                  </a:schemeClr>
                </a:solidFill>
                <a:latin typeface="+mn-lt"/>
                <a:ea typeface="+mn-ea"/>
                <a:cs typeface="+mn-cs"/>
              </a:defRPr>
            </a:lvl9pPr>
          </a:lstStyle>
          <a:p>
            <a:pPr>
              <a:lnSpc>
                <a:spcPct val="100000"/>
              </a:lnSpc>
            </a:pPr>
            <a:r>
              <a:rPr lang="en-US" sz="1100" b="1" dirty="0">
                <a:solidFill>
                  <a:schemeClr val="tx1"/>
                </a:solidFill>
                <a:latin typeface="Calibri "/>
                <a:cs typeface="Calibri Bold" panose="020F0702030404030204" pitchFamily="34" charset="0"/>
              </a:rPr>
              <a:t>Asia Office</a:t>
            </a:r>
          </a:p>
          <a:p>
            <a:pPr>
              <a:lnSpc>
                <a:spcPct val="100000"/>
              </a:lnSpc>
              <a:spcBef>
                <a:spcPts val="0"/>
              </a:spcBef>
            </a:pPr>
            <a:r>
              <a:rPr lang="en-US" sz="1100" dirty="0">
                <a:latin typeface="+mn-lt"/>
              </a:rPr>
              <a:t>51-2, </a:t>
            </a:r>
            <a:r>
              <a:rPr lang="en-US" sz="1100" dirty="0" err="1">
                <a:latin typeface="+mn-lt"/>
              </a:rPr>
              <a:t>Jalan</a:t>
            </a:r>
            <a:r>
              <a:rPr lang="en-US" sz="1100" dirty="0">
                <a:latin typeface="+mn-lt"/>
              </a:rPr>
              <a:t> SL ¼,</a:t>
            </a:r>
          </a:p>
          <a:p>
            <a:pPr>
              <a:lnSpc>
                <a:spcPct val="100000"/>
              </a:lnSpc>
              <a:spcBef>
                <a:spcPts val="0"/>
              </a:spcBef>
            </a:pPr>
            <a:r>
              <a:rPr lang="en-US" sz="1100" dirty="0">
                <a:latin typeface="+mn-lt"/>
              </a:rPr>
              <a:t>Bandar Sungai Long,</a:t>
            </a:r>
          </a:p>
          <a:p>
            <a:pPr>
              <a:lnSpc>
                <a:spcPct val="100000"/>
              </a:lnSpc>
              <a:spcBef>
                <a:spcPts val="0"/>
              </a:spcBef>
            </a:pPr>
            <a:r>
              <a:rPr lang="en-US" sz="1100" dirty="0">
                <a:latin typeface="+mn-lt"/>
              </a:rPr>
              <a:t>43000 </a:t>
            </a:r>
            <a:r>
              <a:rPr lang="en-US" sz="1100" dirty="0" err="1">
                <a:latin typeface="+mn-lt"/>
              </a:rPr>
              <a:t>Kajang</a:t>
            </a:r>
            <a:r>
              <a:rPr lang="en-US" sz="1100" dirty="0">
                <a:latin typeface="+mn-lt"/>
              </a:rPr>
              <a:t>, Selangor </a:t>
            </a:r>
            <a:r>
              <a:rPr lang="en-US" sz="1100" dirty="0" err="1">
                <a:latin typeface="+mn-lt"/>
              </a:rPr>
              <a:t>Darul</a:t>
            </a:r>
            <a:r>
              <a:rPr lang="en-US" sz="1100" dirty="0">
                <a:latin typeface="+mn-lt"/>
              </a:rPr>
              <a:t> Ehsan, Malaysia</a:t>
            </a:r>
          </a:p>
        </p:txBody>
      </p:sp>
    </p:spTree>
    <p:extLst>
      <p:ext uri="{BB962C8B-B14F-4D97-AF65-F5344CB8AC3E}">
        <p14:creationId xmlns:p14="http://schemas.microsoft.com/office/powerpoint/2010/main" val="215782678"/>
      </p:ext>
    </p:extLst>
  </p:cSld>
  <p:clrMapOvr>
    <a:masterClrMapping/>
  </p:clrMapOvr>
</p:sld>
</file>

<file path=ppt/theme/theme1.xml><?xml version="1.0" encoding="utf-8"?>
<a:theme xmlns:a="http://schemas.openxmlformats.org/drawingml/2006/main" name="FoofallCam">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2053</TotalTime>
  <Words>536</Words>
  <Application>Microsoft Office PowerPoint</Application>
  <PresentationFormat>Custom</PresentationFormat>
  <Paragraphs>65</Paragraphs>
  <Slides>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Calibri </vt:lpstr>
      <vt:lpstr>Arial</vt:lpstr>
      <vt:lpstr>Calibri</vt:lpstr>
      <vt:lpstr>Calibri Bold</vt:lpstr>
      <vt:lpstr>Calibri Light</vt:lpstr>
      <vt:lpstr>Source Sans Pro</vt:lpstr>
      <vt:lpstr>Source Sans Pro Light</vt:lpstr>
      <vt:lpstr>Source Sans Pro Semibold</vt:lpstr>
      <vt:lpstr>FoofallCam</vt:lpstr>
      <vt:lpstr>FootfallCam 3D PlusTM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Header 1.</dc:title>
  <dc:creator>YY</dc:creator>
  <cp:lastModifiedBy>Meta</cp:lastModifiedBy>
  <cp:revision>184</cp:revision>
  <dcterms:created xsi:type="dcterms:W3CDTF">2018-02-23T02:55:22Z</dcterms:created>
  <dcterms:modified xsi:type="dcterms:W3CDTF">2019-11-05T03:15:19Z</dcterms:modified>
</cp:coreProperties>
</file>