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9"/>
  </p:notesMasterIdLst>
  <p:sldIdLst>
    <p:sldId id="296" r:id="rId2"/>
    <p:sldId id="289" r:id="rId3"/>
    <p:sldId id="843" r:id="rId4"/>
    <p:sldId id="286" r:id="rId5"/>
    <p:sldId id="388" r:id="rId6"/>
    <p:sldId id="295" r:id="rId7"/>
    <p:sldId id="284" r:id="rId8"/>
  </p:sldIdLst>
  <p:sldSz cx="10688638" cy="75628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B98586B-D045-49EF-88CD-499B7917FCB9}">
          <p14:sldIdLst>
            <p14:sldId id="296"/>
            <p14:sldId id="289"/>
            <p14:sldId id="843"/>
            <p14:sldId id="286"/>
            <p14:sldId id="388"/>
            <p14:sldId id="295"/>
            <p14:sldId id="284"/>
          </p14:sldIdLst>
        </p14:section>
      </p14:sectionLst>
    </p:ext>
    <p:ext uri="{EFAFB233-063F-42B5-8137-9DF3F51BA10A}">
      <p15:sldGuideLst xmlns:p15="http://schemas.microsoft.com/office/powerpoint/2012/main">
        <p15:guide id="1" orient="horz" pos="2382" userDrawn="1">
          <p15:clr>
            <a:srgbClr val="A4A3A4"/>
          </p15:clr>
        </p15:guide>
        <p15:guide id="2" pos="336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2888C9"/>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9" autoAdjust="0"/>
    <p:restoredTop sz="91300" autoAdjust="0"/>
  </p:normalViewPr>
  <p:slideViewPr>
    <p:cSldViewPr snapToGrid="0">
      <p:cViewPr>
        <p:scale>
          <a:sx n="100" d="100"/>
          <a:sy n="100" d="100"/>
        </p:scale>
        <p:origin x="642" y="-264"/>
      </p:cViewPr>
      <p:guideLst>
        <p:guide orient="horz" pos="2382"/>
        <p:guide pos="3367"/>
      </p:guideLst>
    </p:cSldViewPr>
  </p:slideViewPr>
  <p:notesTextViewPr>
    <p:cViewPr>
      <p:scale>
        <a:sx n="1" d="1"/>
        <a:sy n="1" d="1"/>
      </p:scale>
      <p:origin x="0" y="0"/>
    </p:cViewPr>
  </p:notesTextViewPr>
  <p:gridSpacing cx="54863" cy="548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A4FB4F-AC7E-454F-A479-DC79C9316FD3}" type="datetimeFigureOut">
              <a:rPr lang="en-US" smtClean="0"/>
              <a:t>7/10/2019</a:t>
            </a:fld>
            <a:endParaRPr lang="en-US"/>
          </a:p>
        </p:txBody>
      </p:sp>
      <p:sp>
        <p:nvSpPr>
          <p:cNvPr id="4" name="Slide Image Placeholder 3"/>
          <p:cNvSpPr>
            <a:spLocks noGrp="1" noRot="1" noChangeAspect="1"/>
          </p:cNvSpPr>
          <p:nvPr>
            <p:ph type="sldImg" idx="2"/>
          </p:nvPr>
        </p:nvSpPr>
        <p:spPr>
          <a:xfrm>
            <a:off x="1249363" y="1143000"/>
            <a:ext cx="43592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D3986E-EF70-4722-92E2-CD3E6C2AB140}" type="slidenum">
              <a:rPr lang="en-US" smtClean="0"/>
              <a:t>‹#›</a:t>
            </a:fld>
            <a:endParaRPr lang="en-US"/>
          </a:p>
        </p:txBody>
      </p:sp>
    </p:spTree>
    <p:extLst>
      <p:ext uri="{BB962C8B-B14F-4D97-AF65-F5344CB8AC3E}">
        <p14:creationId xmlns:p14="http://schemas.microsoft.com/office/powerpoint/2010/main" val="2533538295"/>
      </p:ext>
    </p:extLst>
  </p:cSld>
  <p:clrMap bg1="lt1" tx1="dk1" bg2="lt2" tx2="dk2" accent1="accent1" accent2="accent2" accent3="accent3" accent4="accent4" accent5="accent5" accent6="accent6" hlink="hlink" folHlink="folHlink"/>
  <p:notesStyle>
    <a:lvl1pPr marL="0" algn="l" defTabSz="1042873" rtl="0" eaLnBrk="1" latinLnBrk="0" hangingPunct="1">
      <a:defRPr sz="1369" kern="1200">
        <a:solidFill>
          <a:schemeClr val="tx1"/>
        </a:solidFill>
        <a:latin typeface="+mn-lt"/>
        <a:ea typeface="+mn-ea"/>
        <a:cs typeface="+mn-cs"/>
      </a:defRPr>
    </a:lvl1pPr>
    <a:lvl2pPr marL="521437" algn="l" defTabSz="1042873" rtl="0" eaLnBrk="1" latinLnBrk="0" hangingPunct="1">
      <a:defRPr sz="1369" kern="1200">
        <a:solidFill>
          <a:schemeClr val="tx1"/>
        </a:solidFill>
        <a:latin typeface="+mn-lt"/>
        <a:ea typeface="+mn-ea"/>
        <a:cs typeface="+mn-cs"/>
      </a:defRPr>
    </a:lvl2pPr>
    <a:lvl3pPr marL="1042873" algn="l" defTabSz="1042873" rtl="0" eaLnBrk="1" latinLnBrk="0" hangingPunct="1">
      <a:defRPr sz="1369" kern="1200">
        <a:solidFill>
          <a:schemeClr val="tx1"/>
        </a:solidFill>
        <a:latin typeface="+mn-lt"/>
        <a:ea typeface="+mn-ea"/>
        <a:cs typeface="+mn-cs"/>
      </a:defRPr>
    </a:lvl3pPr>
    <a:lvl4pPr marL="1564310" algn="l" defTabSz="1042873" rtl="0" eaLnBrk="1" latinLnBrk="0" hangingPunct="1">
      <a:defRPr sz="1369" kern="1200">
        <a:solidFill>
          <a:schemeClr val="tx1"/>
        </a:solidFill>
        <a:latin typeface="+mn-lt"/>
        <a:ea typeface="+mn-ea"/>
        <a:cs typeface="+mn-cs"/>
      </a:defRPr>
    </a:lvl4pPr>
    <a:lvl5pPr marL="2085746" algn="l" defTabSz="1042873" rtl="0" eaLnBrk="1" latinLnBrk="0" hangingPunct="1">
      <a:defRPr sz="1369" kern="1200">
        <a:solidFill>
          <a:schemeClr val="tx1"/>
        </a:solidFill>
        <a:latin typeface="+mn-lt"/>
        <a:ea typeface="+mn-ea"/>
        <a:cs typeface="+mn-cs"/>
      </a:defRPr>
    </a:lvl5pPr>
    <a:lvl6pPr marL="2607183" algn="l" defTabSz="1042873" rtl="0" eaLnBrk="1" latinLnBrk="0" hangingPunct="1">
      <a:defRPr sz="1369" kern="1200">
        <a:solidFill>
          <a:schemeClr val="tx1"/>
        </a:solidFill>
        <a:latin typeface="+mn-lt"/>
        <a:ea typeface="+mn-ea"/>
        <a:cs typeface="+mn-cs"/>
      </a:defRPr>
    </a:lvl6pPr>
    <a:lvl7pPr marL="3128620" algn="l" defTabSz="1042873" rtl="0" eaLnBrk="1" latinLnBrk="0" hangingPunct="1">
      <a:defRPr sz="1369" kern="1200">
        <a:solidFill>
          <a:schemeClr val="tx1"/>
        </a:solidFill>
        <a:latin typeface="+mn-lt"/>
        <a:ea typeface="+mn-ea"/>
        <a:cs typeface="+mn-cs"/>
      </a:defRPr>
    </a:lvl7pPr>
    <a:lvl8pPr marL="3650056" algn="l" defTabSz="1042873" rtl="0" eaLnBrk="1" latinLnBrk="0" hangingPunct="1">
      <a:defRPr sz="1369" kern="1200">
        <a:solidFill>
          <a:schemeClr val="tx1"/>
        </a:solidFill>
        <a:latin typeface="+mn-lt"/>
        <a:ea typeface="+mn-ea"/>
        <a:cs typeface="+mn-cs"/>
      </a:defRPr>
    </a:lvl8pPr>
    <a:lvl9pPr marL="4171493" algn="l" defTabSz="1042873" rtl="0" eaLnBrk="1" latinLnBrk="0" hangingPunct="1">
      <a:defRPr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D3986E-EF70-4722-92E2-CD3E6C2AB140}" type="slidenum">
              <a:rPr lang="en-US" smtClean="0"/>
              <a:t>1</a:t>
            </a:fld>
            <a:endParaRPr lang="en-US"/>
          </a:p>
        </p:txBody>
      </p:sp>
    </p:spTree>
    <p:extLst>
      <p:ext uri="{BB962C8B-B14F-4D97-AF65-F5344CB8AC3E}">
        <p14:creationId xmlns:p14="http://schemas.microsoft.com/office/powerpoint/2010/main" val="3086464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D3986E-EF70-4722-92E2-CD3E6C2AB140}" type="slidenum">
              <a:rPr lang="en-US" smtClean="0"/>
              <a:t>2</a:t>
            </a:fld>
            <a:endParaRPr lang="en-US"/>
          </a:p>
        </p:txBody>
      </p:sp>
    </p:spTree>
    <p:extLst>
      <p:ext uri="{BB962C8B-B14F-4D97-AF65-F5344CB8AC3E}">
        <p14:creationId xmlns:p14="http://schemas.microsoft.com/office/powerpoint/2010/main" val="3647482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E7417A-A768-49E8-9EA1-AF68FE4973E3}"/>
              </a:ext>
            </a:extLst>
          </p:cNvPr>
          <p:cNvSpPr>
            <a:spLocks noGrp="1"/>
          </p:cNvSpPr>
          <p:nvPr>
            <p:ph type="sldNum" sz="quarter" idx="10"/>
          </p:nvPr>
        </p:nvSpPr>
        <p:spPr/>
        <p:txBody>
          <a:bodyPr/>
          <a:lstStyle/>
          <a:p>
            <a:fld id="{81D3986E-EF70-4722-92E2-CD3E6C2AB140}" type="slidenum">
              <a:rPr lang="en-US" smtClean="0"/>
              <a:t>3</a:t>
            </a:fld>
            <a:endParaRPr lang="en-US"/>
          </a:p>
        </p:txBody>
      </p:sp>
    </p:spTree>
    <p:extLst>
      <p:ext uri="{BB962C8B-B14F-4D97-AF65-F5344CB8AC3E}">
        <p14:creationId xmlns:p14="http://schemas.microsoft.com/office/powerpoint/2010/main" val="3673417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D3986E-EF70-4722-92E2-CD3E6C2AB140}" type="slidenum">
              <a:rPr lang="en-US" smtClean="0"/>
              <a:t>4</a:t>
            </a:fld>
            <a:endParaRPr lang="en-US"/>
          </a:p>
        </p:txBody>
      </p:sp>
    </p:spTree>
    <p:extLst>
      <p:ext uri="{BB962C8B-B14F-4D97-AF65-F5344CB8AC3E}">
        <p14:creationId xmlns:p14="http://schemas.microsoft.com/office/powerpoint/2010/main" val="3187551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D3986E-EF70-4722-92E2-CD3E6C2AB140}" type="slidenum">
              <a:rPr lang="en-US" smtClean="0"/>
              <a:t>5</a:t>
            </a:fld>
            <a:endParaRPr lang="en-US"/>
          </a:p>
        </p:txBody>
      </p:sp>
    </p:spTree>
    <p:extLst>
      <p:ext uri="{BB962C8B-B14F-4D97-AF65-F5344CB8AC3E}">
        <p14:creationId xmlns:p14="http://schemas.microsoft.com/office/powerpoint/2010/main" val="2520616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D3986E-EF70-4722-92E2-CD3E6C2AB140}" type="slidenum">
              <a:rPr lang="en-US" smtClean="0"/>
              <a:t>6</a:t>
            </a:fld>
            <a:endParaRPr lang="en-US"/>
          </a:p>
        </p:txBody>
      </p:sp>
    </p:spTree>
    <p:extLst>
      <p:ext uri="{BB962C8B-B14F-4D97-AF65-F5344CB8AC3E}">
        <p14:creationId xmlns:p14="http://schemas.microsoft.com/office/powerpoint/2010/main" val="336753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1237717"/>
            <a:ext cx="9085342" cy="2632992"/>
          </a:xfrm>
        </p:spPr>
        <p:txBody>
          <a:bodyPr anchor="b"/>
          <a:lstStyle>
            <a:lvl1pPr algn="ctr">
              <a:defRPr sz="6617"/>
            </a:lvl1pPr>
          </a:lstStyle>
          <a:p>
            <a:r>
              <a:rPr lang="en-US"/>
              <a:t>Click to edit Master title style</a:t>
            </a:r>
            <a:endParaRPr lang="en-US" dirty="0"/>
          </a:p>
        </p:txBody>
      </p:sp>
      <p:sp>
        <p:nvSpPr>
          <p:cNvPr id="3" name="Subtitle 2"/>
          <p:cNvSpPr>
            <a:spLocks noGrp="1"/>
          </p:cNvSpPr>
          <p:nvPr>
            <p:ph type="subTitle" idx="1"/>
          </p:nvPr>
        </p:nvSpPr>
        <p:spPr>
          <a:xfrm>
            <a:off x="1336080" y="3972247"/>
            <a:ext cx="8016479" cy="1825938"/>
          </a:xfrm>
        </p:spPr>
        <p:txBody>
          <a:bodyPr/>
          <a:lstStyle>
            <a:lvl1pPr marL="0" indent="0" algn="ctr">
              <a:buNone/>
              <a:defRPr sz="2647"/>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DA6876-167D-458D-9AE4-B16E27EE00B1}"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EB16E-6734-4327-B4F6-50959E4E3AC4}" type="slidenum">
              <a:rPr lang="en-US" smtClean="0"/>
              <a:t>‹#›</a:t>
            </a:fld>
            <a:endParaRPr lang="en-US"/>
          </a:p>
        </p:txBody>
      </p:sp>
    </p:spTree>
    <p:extLst>
      <p:ext uri="{BB962C8B-B14F-4D97-AF65-F5344CB8AC3E}">
        <p14:creationId xmlns:p14="http://schemas.microsoft.com/office/powerpoint/2010/main" val="23717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DA6876-167D-458D-9AE4-B16E27EE00B1}"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EB16E-6734-4327-B4F6-50959E4E3AC4}" type="slidenum">
              <a:rPr lang="en-US" smtClean="0"/>
              <a:t>‹#›</a:t>
            </a:fld>
            <a:endParaRPr lang="en-US"/>
          </a:p>
        </p:txBody>
      </p:sp>
    </p:spTree>
    <p:extLst>
      <p:ext uri="{BB962C8B-B14F-4D97-AF65-F5344CB8AC3E}">
        <p14:creationId xmlns:p14="http://schemas.microsoft.com/office/powerpoint/2010/main" val="1550102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49057" y="402652"/>
            <a:ext cx="2304738" cy="64091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4844" y="402652"/>
            <a:ext cx="6780605" cy="640916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DA6876-167D-458D-9AE4-B16E27EE00B1}"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EB16E-6734-4327-B4F6-50959E4E3AC4}" type="slidenum">
              <a:rPr lang="en-US" smtClean="0"/>
              <a:t>‹#›</a:t>
            </a:fld>
            <a:endParaRPr lang="en-US"/>
          </a:p>
        </p:txBody>
      </p:sp>
    </p:spTree>
    <p:extLst>
      <p:ext uri="{BB962C8B-B14F-4D97-AF65-F5344CB8AC3E}">
        <p14:creationId xmlns:p14="http://schemas.microsoft.com/office/powerpoint/2010/main" val="2145725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ro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079CA-9FE9-411E-9C4D-E3AAB67F2123}"/>
              </a:ext>
            </a:extLst>
          </p:cNvPr>
          <p:cNvSpPr>
            <a:spLocks noGrp="1"/>
          </p:cNvSpPr>
          <p:nvPr>
            <p:ph type="title"/>
          </p:nvPr>
        </p:nvSpPr>
        <p:spPr>
          <a:xfrm>
            <a:off x="856935" y="3856794"/>
            <a:ext cx="9011628" cy="935502"/>
          </a:xfrm>
        </p:spPr>
        <p:txBody>
          <a:bodyPr lIns="0" rIns="0" bIns="0" anchor="b">
            <a:normAutofit/>
          </a:bodyPr>
          <a:lstStyle>
            <a:lvl1pPr>
              <a:defRPr sz="3970">
                <a:solidFill>
                  <a:srgbClr val="2888C9"/>
                </a:solidFill>
                <a:latin typeface="Source Sans Pro Light" panose="020B0403030403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DB62AD6C-93A5-4919-B46D-ED2D4403F5C8}"/>
              </a:ext>
            </a:extLst>
          </p:cNvPr>
          <p:cNvSpPr>
            <a:spLocks noGrp="1"/>
          </p:cNvSpPr>
          <p:nvPr>
            <p:ph type="body" idx="1"/>
          </p:nvPr>
        </p:nvSpPr>
        <p:spPr>
          <a:xfrm>
            <a:off x="1637650" y="5513918"/>
            <a:ext cx="7405501" cy="853978"/>
          </a:xfrm>
        </p:spPr>
        <p:txBody>
          <a:bodyPr lIns="0" tIns="0" rIns="0">
            <a:normAutofit/>
          </a:bodyPr>
          <a:lstStyle>
            <a:lvl1pPr marL="0" indent="0">
              <a:lnSpc>
                <a:spcPct val="100000"/>
              </a:lnSpc>
              <a:buNone/>
              <a:defRPr sz="1654">
                <a:solidFill>
                  <a:srgbClr val="666666"/>
                </a:solidFill>
                <a:latin typeface="+mj-lt"/>
              </a:defRPr>
            </a:lvl1pPr>
            <a:lvl2pPr marL="504188" indent="0">
              <a:buNone/>
              <a:defRPr sz="2206">
                <a:solidFill>
                  <a:schemeClr val="tx1">
                    <a:tint val="75000"/>
                  </a:schemeClr>
                </a:solidFill>
              </a:defRPr>
            </a:lvl2pPr>
            <a:lvl3pPr marL="1008375" indent="0">
              <a:buNone/>
              <a:defRPr sz="1985">
                <a:solidFill>
                  <a:schemeClr val="tx1">
                    <a:tint val="75000"/>
                  </a:schemeClr>
                </a:solidFill>
              </a:defRPr>
            </a:lvl3pPr>
            <a:lvl4pPr marL="1512563" indent="0">
              <a:buNone/>
              <a:defRPr sz="1764">
                <a:solidFill>
                  <a:schemeClr val="tx1">
                    <a:tint val="75000"/>
                  </a:schemeClr>
                </a:solidFill>
              </a:defRPr>
            </a:lvl4pPr>
            <a:lvl5pPr marL="2016750" indent="0">
              <a:buNone/>
              <a:defRPr sz="1764">
                <a:solidFill>
                  <a:schemeClr val="tx1">
                    <a:tint val="75000"/>
                  </a:schemeClr>
                </a:solidFill>
              </a:defRPr>
            </a:lvl5pPr>
            <a:lvl6pPr marL="2520938" indent="0">
              <a:buNone/>
              <a:defRPr sz="1764">
                <a:solidFill>
                  <a:schemeClr val="tx1">
                    <a:tint val="75000"/>
                  </a:schemeClr>
                </a:solidFill>
              </a:defRPr>
            </a:lvl6pPr>
            <a:lvl7pPr marL="3025125" indent="0">
              <a:buNone/>
              <a:defRPr sz="1764">
                <a:solidFill>
                  <a:schemeClr val="tx1">
                    <a:tint val="75000"/>
                  </a:schemeClr>
                </a:solidFill>
              </a:defRPr>
            </a:lvl7pPr>
            <a:lvl8pPr marL="3529313" indent="0">
              <a:buNone/>
              <a:defRPr sz="1764">
                <a:solidFill>
                  <a:schemeClr val="tx1">
                    <a:tint val="75000"/>
                  </a:schemeClr>
                </a:solidFill>
              </a:defRPr>
            </a:lvl8pPr>
            <a:lvl9pPr marL="4033501" indent="0">
              <a:buNone/>
              <a:defRPr sz="1764">
                <a:solidFill>
                  <a:schemeClr val="tx1">
                    <a:tint val="75000"/>
                  </a:schemeClr>
                </a:solidFill>
              </a:defRPr>
            </a:lvl9pPr>
          </a:lstStyle>
          <a:p>
            <a:pPr lvl="0"/>
            <a:r>
              <a:rPr lang="en-US" dirty="0"/>
              <a:t>Edit Master text styles</a:t>
            </a:r>
          </a:p>
        </p:txBody>
      </p:sp>
      <p:sp>
        <p:nvSpPr>
          <p:cNvPr id="8" name="Picture Placeholder 7">
            <a:extLst>
              <a:ext uri="{FF2B5EF4-FFF2-40B4-BE49-F238E27FC236}">
                <a16:creationId xmlns:a16="http://schemas.microsoft.com/office/drawing/2014/main" id="{CC602F94-66AA-4445-8547-F31A0635C5F1}"/>
              </a:ext>
            </a:extLst>
          </p:cNvPr>
          <p:cNvSpPr>
            <a:spLocks noGrp="1"/>
          </p:cNvSpPr>
          <p:nvPr>
            <p:ph type="pic" sz="quarter" idx="13" hasCustomPrompt="1"/>
          </p:nvPr>
        </p:nvSpPr>
        <p:spPr>
          <a:xfrm>
            <a:off x="843113" y="404836"/>
            <a:ext cx="9032360" cy="3462354"/>
          </a:xfrm>
        </p:spPr>
        <p:txBody>
          <a:bodyPr tIns="0"/>
          <a:lstStyle>
            <a:lvl1pPr marL="0" indent="0">
              <a:buNone/>
              <a:defRPr/>
            </a:lvl1pPr>
          </a:lstStyle>
          <a:p>
            <a:r>
              <a:rPr lang="en-US" dirty="0"/>
              <a:t>    </a:t>
            </a:r>
          </a:p>
        </p:txBody>
      </p:sp>
      <p:sp>
        <p:nvSpPr>
          <p:cNvPr id="16" name="Text Placeholder 15">
            <a:extLst>
              <a:ext uri="{FF2B5EF4-FFF2-40B4-BE49-F238E27FC236}">
                <a16:creationId xmlns:a16="http://schemas.microsoft.com/office/drawing/2014/main" id="{4AD7B601-549F-4D67-929B-02BAC3F3802A}"/>
              </a:ext>
            </a:extLst>
          </p:cNvPr>
          <p:cNvSpPr>
            <a:spLocks noGrp="1"/>
          </p:cNvSpPr>
          <p:nvPr>
            <p:ph type="body" sz="quarter" idx="14" hasCustomPrompt="1"/>
          </p:nvPr>
        </p:nvSpPr>
        <p:spPr>
          <a:xfrm>
            <a:off x="847018" y="6747585"/>
            <a:ext cx="4791794" cy="444668"/>
          </a:xfrm>
        </p:spPr>
        <p:txBody>
          <a:bodyPr lIns="0" tIns="0" rIns="0">
            <a:noAutofit/>
          </a:bodyPr>
          <a:lstStyle>
            <a:lvl1pPr marL="0" indent="0">
              <a:buNone/>
              <a:defRPr sz="772">
                <a:solidFill>
                  <a:srgbClr val="666666"/>
                </a:solidFill>
              </a:defRPr>
            </a:lvl1pPr>
            <a:lvl5pPr marL="2016750" indent="0" algn="l">
              <a:buNone/>
              <a:defRPr/>
            </a:lvl5pPr>
          </a:lstStyle>
          <a:p>
            <a:r>
              <a:rPr lang="en-US" dirty="0"/>
              <a:t>©2016 Footfall counter is trademark application of FootfallCam in various jurisdictions. We reserve the right to introduce modifications without notice. All other company names and products are trademarks of their respective companies.</a:t>
            </a:r>
          </a:p>
        </p:txBody>
      </p:sp>
      <p:sp>
        <p:nvSpPr>
          <p:cNvPr id="18" name="Text Placeholder 17">
            <a:extLst>
              <a:ext uri="{FF2B5EF4-FFF2-40B4-BE49-F238E27FC236}">
                <a16:creationId xmlns:a16="http://schemas.microsoft.com/office/drawing/2014/main" id="{148FA780-8552-4E20-BFED-01D26086D00F}"/>
              </a:ext>
            </a:extLst>
          </p:cNvPr>
          <p:cNvSpPr>
            <a:spLocks noGrp="1"/>
          </p:cNvSpPr>
          <p:nvPr>
            <p:ph type="body" sz="quarter" idx="15" hasCustomPrompt="1"/>
          </p:nvPr>
        </p:nvSpPr>
        <p:spPr>
          <a:xfrm>
            <a:off x="856935" y="4676607"/>
            <a:ext cx="9011628" cy="665251"/>
          </a:xfrm>
        </p:spPr>
        <p:txBody>
          <a:bodyPr lIns="0" rIns="0"/>
          <a:lstStyle>
            <a:lvl1pPr marL="0" indent="0">
              <a:buNone/>
              <a:defRPr sz="3970"/>
            </a:lvl1pPr>
          </a:lstStyle>
          <a:p>
            <a:r>
              <a:rPr lang="en-US" dirty="0">
                <a:solidFill>
                  <a:srgbClr val="666666"/>
                </a:solidFill>
              </a:rPr>
              <a:t>Click to edit Master title style</a:t>
            </a:r>
          </a:p>
        </p:txBody>
      </p:sp>
    </p:spTree>
    <p:extLst>
      <p:ext uri="{BB962C8B-B14F-4D97-AF65-F5344CB8AC3E}">
        <p14:creationId xmlns:p14="http://schemas.microsoft.com/office/powerpoint/2010/main" val="2508090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D5CC5326-92A4-4F55-8336-8EE246F2BFFE}"/>
              </a:ext>
            </a:extLst>
          </p:cNvPr>
          <p:cNvSpPr>
            <a:spLocks noGrp="1"/>
          </p:cNvSpPr>
          <p:nvPr>
            <p:ph type="body" idx="1"/>
          </p:nvPr>
        </p:nvSpPr>
        <p:spPr>
          <a:xfrm>
            <a:off x="1618573" y="1661776"/>
            <a:ext cx="4072345" cy="1619884"/>
          </a:xfrm>
        </p:spPr>
        <p:txBody>
          <a:bodyPr lIns="0" tIns="0" rIns="0">
            <a:normAutofit/>
          </a:bodyPr>
          <a:lstStyle>
            <a:lvl1pPr marL="0" indent="0">
              <a:buNone/>
              <a:defRPr sz="1654">
                <a:solidFill>
                  <a:srgbClr val="666666"/>
                </a:solidFill>
                <a:latin typeface="Source Sans Pro Light" panose="020B0403030403020204" pitchFamily="34" charset="0"/>
              </a:defRPr>
            </a:lvl1pPr>
            <a:lvl2pPr marL="504188" indent="0">
              <a:buNone/>
              <a:defRPr sz="2206">
                <a:solidFill>
                  <a:schemeClr val="tx1">
                    <a:tint val="75000"/>
                  </a:schemeClr>
                </a:solidFill>
              </a:defRPr>
            </a:lvl2pPr>
            <a:lvl3pPr marL="1008375" indent="0">
              <a:buNone/>
              <a:defRPr sz="1985">
                <a:solidFill>
                  <a:schemeClr val="tx1">
                    <a:tint val="75000"/>
                  </a:schemeClr>
                </a:solidFill>
              </a:defRPr>
            </a:lvl3pPr>
            <a:lvl4pPr marL="1512563" indent="0">
              <a:buNone/>
              <a:defRPr sz="1764">
                <a:solidFill>
                  <a:schemeClr val="tx1">
                    <a:tint val="75000"/>
                  </a:schemeClr>
                </a:solidFill>
              </a:defRPr>
            </a:lvl4pPr>
            <a:lvl5pPr marL="2016750" indent="0">
              <a:buNone/>
              <a:defRPr sz="1764">
                <a:solidFill>
                  <a:schemeClr val="tx1">
                    <a:tint val="75000"/>
                  </a:schemeClr>
                </a:solidFill>
              </a:defRPr>
            </a:lvl5pPr>
            <a:lvl6pPr marL="2520938" indent="0">
              <a:buNone/>
              <a:defRPr sz="1764">
                <a:solidFill>
                  <a:schemeClr val="tx1">
                    <a:tint val="75000"/>
                  </a:schemeClr>
                </a:solidFill>
              </a:defRPr>
            </a:lvl6pPr>
            <a:lvl7pPr marL="3025125" indent="0">
              <a:buNone/>
              <a:defRPr sz="1764">
                <a:solidFill>
                  <a:schemeClr val="tx1">
                    <a:tint val="75000"/>
                  </a:schemeClr>
                </a:solidFill>
              </a:defRPr>
            </a:lvl7pPr>
            <a:lvl8pPr marL="3529313" indent="0">
              <a:buNone/>
              <a:defRPr sz="1764">
                <a:solidFill>
                  <a:schemeClr val="tx1">
                    <a:tint val="75000"/>
                  </a:schemeClr>
                </a:solidFill>
              </a:defRPr>
            </a:lvl8pPr>
            <a:lvl9pPr marL="4033501" indent="0">
              <a:buNone/>
              <a:defRPr sz="1764">
                <a:solidFill>
                  <a:schemeClr val="tx1">
                    <a:tint val="75000"/>
                  </a:schemeClr>
                </a:solidFill>
              </a:defRPr>
            </a:lvl9pPr>
          </a:lstStyle>
          <a:p>
            <a:pPr lvl="0"/>
            <a:r>
              <a:rPr lang="en-US" dirty="0"/>
              <a:t>Edit Master text styles</a:t>
            </a:r>
          </a:p>
        </p:txBody>
      </p:sp>
      <p:sp>
        <p:nvSpPr>
          <p:cNvPr id="9" name="Picture Placeholder 9">
            <a:extLst>
              <a:ext uri="{FF2B5EF4-FFF2-40B4-BE49-F238E27FC236}">
                <a16:creationId xmlns:a16="http://schemas.microsoft.com/office/drawing/2014/main" id="{40811F1F-165A-4AEB-B072-5D06D09A191A}"/>
              </a:ext>
            </a:extLst>
          </p:cNvPr>
          <p:cNvSpPr>
            <a:spLocks noGrp="1"/>
          </p:cNvSpPr>
          <p:nvPr>
            <p:ph type="pic" sz="quarter" idx="14"/>
          </p:nvPr>
        </p:nvSpPr>
        <p:spPr>
          <a:xfrm>
            <a:off x="5892816" y="1652911"/>
            <a:ext cx="3185496" cy="4892713"/>
          </a:xfrm>
          <a:ln>
            <a:noFill/>
          </a:ln>
        </p:spPr>
        <p:txBody>
          <a:bodyPr/>
          <a:lstStyle>
            <a:lvl1pPr marL="0" indent="0">
              <a:buNone/>
              <a:defRPr/>
            </a:lvl1pPr>
          </a:lstStyle>
          <a:p>
            <a:endParaRPr lang="en-US" dirty="0"/>
          </a:p>
        </p:txBody>
      </p:sp>
      <p:sp>
        <p:nvSpPr>
          <p:cNvPr id="12" name="Text Placeholder 2">
            <a:extLst>
              <a:ext uri="{FF2B5EF4-FFF2-40B4-BE49-F238E27FC236}">
                <a16:creationId xmlns:a16="http://schemas.microsoft.com/office/drawing/2014/main" id="{3A9A5B05-8124-46DA-8580-318973232257}"/>
              </a:ext>
            </a:extLst>
          </p:cNvPr>
          <p:cNvSpPr>
            <a:spLocks noGrp="1"/>
          </p:cNvSpPr>
          <p:nvPr>
            <p:ph type="body" idx="16"/>
          </p:nvPr>
        </p:nvSpPr>
        <p:spPr>
          <a:xfrm>
            <a:off x="1619950" y="935816"/>
            <a:ext cx="7451330" cy="457208"/>
          </a:xfrm>
        </p:spPr>
        <p:txBody>
          <a:bodyPr lIns="0" rIns="0">
            <a:normAutofit/>
          </a:bodyPr>
          <a:lstStyle>
            <a:lvl1pPr marL="0" indent="0">
              <a:buNone/>
              <a:defRPr sz="2647">
                <a:solidFill>
                  <a:srgbClr val="2888C9"/>
                </a:solidFill>
                <a:latin typeface="Source Sans Pro Light" panose="020B0403030403020204" pitchFamily="34" charset="0"/>
              </a:defRPr>
            </a:lvl1pPr>
            <a:lvl2pPr marL="504188" indent="0">
              <a:buNone/>
              <a:defRPr sz="2206">
                <a:solidFill>
                  <a:schemeClr val="tx1">
                    <a:tint val="75000"/>
                  </a:schemeClr>
                </a:solidFill>
              </a:defRPr>
            </a:lvl2pPr>
            <a:lvl3pPr marL="1008375" indent="0">
              <a:buNone/>
              <a:defRPr sz="1985">
                <a:solidFill>
                  <a:schemeClr val="tx1">
                    <a:tint val="75000"/>
                  </a:schemeClr>
                </a:solidFill>
              </a:defRPr>
            </a:lvl3pPr>
            <a:lvl4pPr marL="1512563" indent="0">
              <a:buNone/>
              <a:defRPr sz="1764">
                <a:solidFill>
                  <a:schemeClr val="tx1">
                    <a:tint val="75000"/>
                  </a:schemeClr>
                </a:solidFill>
              </a:defRPr>
            </a:lvl4pPr>
            <a:lvl5pPr marL="2016750" indent="0">
              <a:buNone/>
              <a:defRPr sz="1764">
                <a:solidFill>
                  <a:schemeClr val="tx1">
                    <a:tint val="75000"/>
                  </a:schemeClr>
                </a:solidFill>
              </a:defRPr>
            </a:lvl5pPr>
            <a:lvl6pPr marL="2520938" indent="0">
              <a:buNone/>
              <a:defRPr sz="1764">
                <a:solidFill>
                  <a:schemeClr val="tx1">
                    <a:tint val="75000"/>
                  </a:schemeClr>
                </a:solidFill>
              </a:defRPr>
            </a:lvl6pPr>
            <a:lvl7pPr marL="3025125" indent="0">
              <a:buNone/>
              <a:defRPr sz="1764">
                <a:solidFill>
                  <a:schemeClr val="tx1">
                    <a:tint val="75000"/>
                  </a:schemeClr>
                </a:solidFill>
              </a:defRPr>
            </a:lvl7pPr>
            <a:lvl8pPr marL="3529313" indent="0">
              <a:buNone/>
              <a:defRPr sz="1764">
                <a:solidFill>
                  <a:schemeClr val="tx1">
                    <a:tint val="75000"/>
                  </a:schemeClr>
                </a:solidFill>
              </a:defRPr>
            </a:lvl8pPr>
            <a:lvl9pPr marL="4033501" indent="0">
              <a:buNone/>
              <a:defRPr sz="1764">
                <a:solidFill>
                  <a:schemeClr val="tx1">
                    <a:tint val="75000"/>
                  </a:schemeClr>
                </a:solidFill>
              </a:defRPr>
            </a:lvl9pPr>
          </a:lstStyle>
          <a:p>
            <a:pPr lvl="0"/>
            <a:r>
              <a:rPr lang="en-US" dirty="0"/>
              <a:t>Edit Master text styles</a:t>
            </a:r>
          </a:p>
        </p:txBody>
      </p:sp>
      <p:sp>
        <p:nvSpPr>
          <p:cNvPr id="22" name="Text Placeholder 2">
            <a:extLst>
              <a:ext uri="{FF2B5EF4-FFF2-40B4-BE49-F238E27FC236}">
                <a16:creationId xmlns:a16="http://schemas.microsoft.com/office/drawing/2014/main" id="{399316BD-6D47-4FA2-9533-FED6E167CE1A}"/>
              </a:ext>
            </a:extLst>
          </p:cNvPr>
          <p:cNvSpPr>
            <a:spLocks noGrp="1"/>
          </p:cNvSpPr>
          <p:nvPr>
            <p:ph type="body" idx="17"/>
          </p:nvPr>
        </p:nvSpPr>
        <p:spPr>
          <a:xfrm>
            <a:off x="1628214" y="3423006"/>
            <a:ext cx="4069031" cy="280482"/>
          </a:xfrm>
        </p:spPr>
        <p:txBody>
          <a:bodyPr lIns="0" rIns="0">
            <a:noAutofit/>
          </a:bodyPr>
          <a:lstStyle>
            <a:lvl1pPr marL="0" indent="0">
              <a:buNone/>
              <a:defRPr sz="1323" b="0">
                <a:solidFill>
                  <a:schemeClr val="tx1"/>
                </a:solidFill>
                <a:latin typeface="Source Sans Pro Semibold" panose="020B0603030403020204" pitchFamily="34" charset="0"/>
              </a:defRPr>
            </a:lvl1pPr>
            <a:lvl2pPr marL="504188" indent="0">
              <a:buNone/>
              <a:defRPr sz="2206">
                <a:solidFill>
                  <a:schemeClr val="tx1">
                    <a:tint val="75000"/>
                  </a:schemeClr>
                </a:solidFill>
              </a:defRPr>
            </a:lvl2pPr>
            <a:lvl3pPr marL="1008375" indent="0">
              <a:buNone/>
              <a:defRPr sz="1985">
                <a:solidFill>
                  <a:schemeClr val="tx1">
                    <a:tint val="75000"/>
                  </a:schemeClr>
                </a:solidFill>
              </a:defRPr>
            </a:lvl3pPr>
            <a:lvl4pPr marL="1512563" indent="0">
              <a:buNone/>
              <a:defRPr sz="1764">
                <a:solidFill>
                  <a:schemeClr val="tx1">
                    <a:tint val="75000"/>
                  </a:schemeClr>
                </a:solidFill>
              </a:defRPr>
            </a:lvl4pPr>
            <a:lvl5pPr marL="2016750" indent="0">
              <a:buNone/>
              <a:defRPr sz="1764">
                <a:solidFill>
                  <a:schemeClr val="tx1">
                    <a:tint val="75000"/>
                  </a:schemeClr>
                </a:solidFill>
              </a:defRPr>
            </a:lvl5pPr>
            <a:lvl6pPr marL="2520938" indent="0">
              <a:buNone/>
              <a:defRPr sz="1764">
                <a:solidFill>
                  <a:schemeClr val="tx1">
                    <a:tint val="75000"/>
                  </a:schemeClr>
                </a:solidFill>
              </a:defRPr>
            </a:lvl6pPr>
            <a:lvl7pPr marL="3025125" indent="0">
              <a:buNone/>
              <a:defRPr sz="1764">
                <a:solidFill>
                  <a:schemeClr val="tx1">
                    <a:tint val="75000"/>
                  </a:schemeClr>
                </a:solidFill>
              </a:defRPr>
            </a:lvl7pPr>
            <a:lvl8pPr marL="3529313" indent="0">
              <a:buNone/>
              <a:defRPr sz="1764">
                <a:solidFill>
                  <a:schemeClr val="tx1">
                    <a:tint val="75000"/>
                  </a:schemeClr>
                </a:solidFill>
              </a:defRPr>
            </a:lvl8pPr>
            <a:lvl9pPr marL="4033501" indent="0">
              <a:buNone/>
              <a:defRPr sz="1764">
                <a:solidFill>
                  <a:schemeClr val="tx1">
                    <a:tint val="75000"/>
                  </a:schemeClr>
                </a:solidFill>
              </a:defRPr>
            </a:lvl9pPr>
          </a:lstStyle>
          <a:p>
            <a:pPr lvl="0"/>
            <a:r>
              <a:rPr lang="en-US" dirty="0"/>
              <a:t>Edit Master text styles</a:t>
            </a:r>
          </a:p>
        </p:txBody>
      </p:sp>
      <p:sp>
        <p:nvSpPr>
          <p:cNvPr id="23" name="Text Placeholder 2">
            <a:extLst>
              <a:ext uri="{FF2B5EF4-FFF2-40B4-BE49-F238E27FC236}">
                <a16:creationId xmlns:a16="http://schemas.microsoft.com/office/drawing/2014/main" id="{F0FD84C3-1A5A-4A95-9705-E77C764A8BB6}"/>
              </a:ext>
            </a:extLst>
          </p:cNvPr>
          <p:cNvSpPr>
            <a:spLocks noGrp="1"/>
          </p:cNvSpPr>
          <p:nvPr>
            <p:ph type="body" idx="18"/>
          </p:nvPr>
        </p:nvSpPr>
        <p:spPr>
          <a:xfrm>
            <a:off x="1629590" y="3719557"/>
            <a:ext cx="4058494" cy="632202"/>
          </a:xfrm>
        </p:spPr>
        <p:txBody>
          <a:bodyPr lIns="0" tIns="0" rIns="0">
            <a:normAutofit/>
          </a:bodyPr>
          <a:lstStyle>
            <a:lvl1pPr marL="0" indent="0">
              <a:spcBef>
                <a:spcPts val="221"/>
              </a:spcBef>
              <a:buNone/>
              <a:defRPr sz="1323" b="0">
                <a:solidFill>
                  <a:srgbClr val="666666"/>
                </a:solidFill>
                <a:latin typeface="Source Sans Pro Light" panose="020B0403030403020204" pitchFamily="34" charset="0"/>
              </a:defRPr>
            </a:lvl1pPr>
            <a:lvl2pPr marL="504188" indent="0">
              <a:buNone/>
              <a:defRPr sz="2206">
                <a:solidFill>
                  <a:schemeClr val="tx1">
                    <a:tint val="75000"/>
                  </a:schemeClr>
                </a:solidFill>
              </a:defRPr>
            </a:lvl2pPr>
            <a:lvl3pPr marL="1008375" indent="0">
              <a:buNone/>
              <a:defRPr sz="1985">
                <a:solidFill>
                  <a:schemeClr val="tx1">
                    <a:tint val="75000"/>
                  </a:schemeClr>
                </a:solidFill>
              </a:defRPr>
            </a:lvl3pPr>
            <a:lvl4pPr marL="1512563" indent="0">
              <a:buNone/>
              <a:defRPr sz="1764">
                <a:solidFill>
                  <a:schemeClr val="tx1">
                    <a:tint val="75000"/>
                  </a:schemeClr>
                </a:solidFill>
              </a:defRPr>
            </a:lvl4pPr>
            <a:lvl5pPr marL="2016750" indent="0">
              <a:buNone/>
              <a:defRPr sz="1764">
                <a:solidFill>
                  <a:schemeClr val="tx1">
                    <a:tint val="75000"/>
                  </a:schemeClr>
                </a:solidFill>
              </a:defRPr>
            </a:lvl5pPr>
            <a:lvl6pPr marL="2520938" indent="0">
              <a:buNone/>
              <a:defRPr sz="1764">
                <a:solidFill>
                  <a:schemeClr val="tx1">
                    <a:tint val="75000"/>
                  </a:schemeClr>
                </a:solidFill>
              </a:defRPr>
            </a:lvl6pPr>
            <a:lvl7pPr marL="3025125" indent="0">
              <a:buNone/>
              <a:defRPr sz="1764">
                <a:solidFill>
                  <a:schemeClr val="tx1">
                    <a:tint val="75000"/>
                  </a:schemeClr>
                </a:solidFill>
              </a:defRPr>
            </a:lvl7pPr>
            <a:lvl8pPr marL="3529313" indent="0">
              <a:buNone/>
              <a:defRPr sz="1764">
                <a:solidFill>
                  <a:schemeClr val="tx1">
                    <a:tint val="75000"/>
                  </a:schemeClr>
                </a:solidFill>
              </a:defRPr>
            </a:lvl8pPr>
            <a:lvl9pPr marL="4033501" indent="0">
              <a:buNone/>
              <a:defRPr sz="1764">
                <a:solidFill>
                  <a:schemeClr val="tx1">
                    <a:tint val="75000"/>
                  </a:schemeClr>
                </a:solidFill>
              </a:defRPr>
            </a:lvl9pPr>
          </a:lstStyle>
          <a:p>
            <a:pPr lvl="0"/>
            <a:r>
              <a:rPr lang="en-US" dirty="0"/>
              <a:t>Edit Master text styles</a:t>
            </a:r>
          </a:p>
        </p:txBody>
      </p:sp>
      <p:sp>
        <p:nvSpPr>
          <p:cNvPr id="24" name="Text Placeholder 2">
            <a:extLst>
              <a:ext uri="{FF2B5EF4-FFF2-40B4-BE49-F238E27FC236}">
                <a16:creationId xmlns:a16="http://schemas.microsoft.com/office/drawing/2014/main" id="{C3F7B626-0865-445C-9748-94379B70A494}"/>
              </a:ext>
            </a:extLst>
          </p:cNvPr>
          <p:cNvSpPr>
            <a:spLocks noGrp="1"/>
          </p:cNvSpPr>
          <p:nvPr>
            <p:ph type="body" idx="21"/>
          </p:nvPr>
        </p:nvSpPr>
        <p:spPr>
          <a:xfrm>
            <a:off x="1630823" y="4453907"/>
            <a:ext cx="4045647" cy="257957"/>
          </a:xfrm>
        </p:spPr>
        <p:txBody>
          <a:bodyPr lIns="0" rIns="0">
            <a:noAutofit/>
          </a:bodyPr>
          <a:lstStyle>
            <a:lvl1pPr marL="0" indent="0">
              <a:buNone/>
              <a:defRPr sz="1323" b="0">
                <a:solidFill>
                  <a:schemeClr val="tx1"/>
                </a:solidFill>
                <a:latin typeface="Source Sans Pro Semibold" panose="020B0603030403020204" pitchFamily="34" charset="0"/>
              </a:defRPr>
            </a:lvl1pPr>
            <a:lvl2pPr marL="504188" indent="0">
              <a:buNone/>
              <a:defRPr sz="2206">
                <a:solidFill>
                  <a:schemeClr val="tx1">
                    <a:tint val="75000"/>
                  </a:schemeClr>
                </a:solidFill>
              </a:defRPr>
            </a:lvl2pPr>
            <a:lvl3pPr marL="1008375" indent="0">
              <a:buNone/>
              <a:defRPr sz="1985">
                <a:solidFill>
                  <a:schemeClr val="tx1">
                    <a:tint val="75000"/>
                  </a:schemeClr>
                </a:solidFill>
              </a:defRPr>
            </a:lvl3pPr>
            <a:lvl4pPr marL="1512563" indent="0">
              <a:buNone/>
              <a:defRPr sz="1764">
                <a:solidFill>
                  <a:schemeClr val="tx1">
                    <a:tint val="75000"/>
                  </a:schemeClr>
                </a:solidFill>
              </a:defRPr>
            </a:lvl4pPr>
            <a:lvl5pPr marL="2016750" indent="0">
              <a:buNone/>
              <a:defRPr sz="1764">
                <a:solidFill>
                  <a:schemeClr val="tx1">
                    <a:tint val="75000"/>
                  </a:schemeClr>
                </a:solidFill>
              </a:defRPr>
            </a:lvl5pPr>
            <a:lvl6pPr marL="2520938" indent="0">
              <a:buNone/>
              <a:defRPr sz="1764">
                <a:solidFill>
                  <a:schemeClr val="tx1">
                    <a:tint val="75000"/>
                  </a:schemeClr>
                </a:solidFill>
              </a:defRPr>
            </a:lvl6pPr>
            <a:lvl7pPr marL="3025125" indent="0">
              <a:buNone/>
              <a:defRPr sz="1764">
                <a:solidFill>
                  <a:schemeClr val="tx1">
                    <a:tint val="75000"/>
                  </a:schemeClr>
                </a:solidFill>
              </a:defRPr>
            </a:lvl7pPr>
            <a:lvl8pPr marL="3529313" indent="0">
              <a:buNone/>
              <a:defRPr sz="1764">
                <a:solidFill>
                  <a:schemeClr val="tx1">
                    <a:tint val="75000"/>
                  </a:schemeClr>
                </a:solidFill>
              </a:defRPr>
            </a:lvl8pPr>
            <a:lvl9pPr marL="4033501" indent="0">
              <a:buNone/>
              <a:defRPr sz="1764">
                <a:solidFill>
                  <a:schemeClr val="tx1">
                    <a:tint val="75000"/>
                  </a:schemeClr>
                </a:solidFill>
              </a:defRPr>
            </a:lvl9pPr>
          </a:lstStyle>
          <a:p>
            <a:pPr lvl="0"/>
            <a:r>
              <a:rPr lang="en-US" dirty="0"/>
              <a:t>Edit Master text styles</a:t>
            </a:r>
          </a:p>
        </p:txBody>
      </p:sp>
      <p:sp>
        <p:nvSpPr>
          <p:cNvPr id="25" name="Text Placeholder 2">
            <a:extLst>
              <a:ext uri="{FF2B5EF4-FFF2-40B4-BE49-F238E27FC236}">
                <a16:creationId xmlns:a16="http://schemas.microsoft.com/office/drawing/2014/main" id="{EDEA60B1-1607-4875-865E-320A17D317ED}"/>
              </a:ext>
            </a:extLst>
          </p:cNvPr>
          <p:cNvSpPr>
            <a:spLocks noGrp="1"/>
          </p:cNvSpPr>
          <p:nvPr>
            <p:ph type="body" idx="22"/>
          </p:nvPr>
        </p:nvSpPr>
        <p:spPr>
          <a:xfrm>
            <a:off x="1632203" y="4715078"/>
            <a:ext cx="4043420" cy="744822"/>
          </a:xfrm>
        </p:spPr>
        <p:txBody>
          <a:bodyPr lIns="0" tIns="0" rIns="0">
            <a:normAutofit/>
          </a:bodyPr>
          <a:lstStyle>
            <a:lvl1pPr marL="0" indent="0">
              <a:spcBef>
                <a:spcPts val="221"/>
              </a:spcBef>
              <a:buNone/>
              <a:defRPr sz="1323" b="0">
                <a:solidFill>
                  <a:srgbClr val="666666"/>
                </a:solidFill>
                <a:latin typeface="Source Sans Pro Light" panose="020B0403030403020204" pitchFamily="34" charset="0"/>
              </a:defRPr>
            </a:lvl1pPr>
            <a:lvl2pPr marL="504188" indent="0">
              <a:buNone/>
              <a:defRPr sz="2206">
                <a:solidFill>
                  <a:schemeClr val="tx1">
                    <a:tint val="75000"/>
                  </a:schemeClr>
                </a:solidFill>
              </a:defRPr>
            </a:lvl2pPr>
            <a:lvl3pPr marL="1008375" indent="0">
              <a:buNone/>
              <a:defRPr sz="1985">
                <a:solidFill>
                  <a:schemeClr val="tx1">
                    <a:tint val="75000"/>
                  </a:schemeClr>
                </a:solidFill>
              </a:defRPr>
            </a:lvl3pPr>
            <a:lvl4pPr marL="1512563" indent="0">
              <a:buNone/>
              <a:defRPr sz="1764">
                <a:solidFill>
                  <a:schemeClr val="tx1">
                    <a:tint val="75000"/>
                  </a:schemeClr>
                </a:solidFill>
              </a:defRPr>
            </a:lvl4pPr>
            <a:lvl5pPr marL="2016750" indent="0">
              <a:buNone/>
              <a:defRPr sz="1764">
                <a:solidFill>
                  <a:schemeClr val="tx1">
                    <a:tint val="75000"/>
                  </a:schemeClr>
                </a:solidFill>
              </a:defRPr>
            </a:lvl5pPr>
            <a:lvl6pPr marL="2520938" indent="0">
              <a:buNone/>
              <a:defRPr sz="1764">
                <a:solidFill>
                  <a:schemeClr val="tx1">
                    <a:tint val="75000"/>
                  </a:schemeClr>
                </a:solidFill>
              </a:defRPr>
            </a:lvl6pPr>
            <a:lvl7pPr marL="3025125" indent="0">
              <a:buNone/>
              <a:defRPr sz="1764">
                <a:solidFill>
                  <a:schemeClr val="tx1">
                    <a:tint val="75000"/>
                  </a:schemeClr>
                </a:solidFill>
              </a:defRPr>
            </a:lvl7pPr>
            <a:lvl8pPr marL="3529313" indent="0">
              <a:buNone/>
              <a:defRPr sz="1764">
                <a:solidFill>
                  <a:schemeClr val="tx1">
                    <a:tint val="75000"/>
                  </a:schemeClr>
                </a:solidFill>
              </a:defRPr>
            </a:lvl8pPr>
            <a:lvl9pPr marL="4033501" indent="0">
              <a:buNone/>
              <a:defRPr sz="1764">
                <a:solidFill>
                  <a:schemeClr val="tx1">
                    <a:tint val="75000"/>
                  </a:schemeClr>
                </a:solidFill>
              </a:defRPr>
            </a:lvl9pPr>
          </a:lstStyle>
          <a:p>
            <a:pPr lvl="0"/>
            <a:r>
              <a:rPr lang="en-US" dirty="0"/>
              <a:t>Edit Master text styles</a:t>
            </a:r>
          </a:p>
        </p:txBody>
      </p:sp>
      <p:sp>
        <p:nvSpPr>
          <p:cNvPr id="26" name="Text Placeholder 20">
            <a:extLst>
              <a:ext uri="{FF2B5EF4-FFF2-40B4-BE49-F238E27FC236}">
                <a16:creationId xmlns:a16="http://schemas.microsoft.com/office/drawing/2014/main" id="{1D6ED307-AC49-4988-8C24-A8A3A6510078}"/>
              </a:ext>
            </a:extLst>
          </p:cNvPr>
          <p:cNvSpPr>
            <a:spLocks noGrp="1"/>
          </p:cNvSpPr>
          <p:nvPr>
            <p:ph type="body" sz="quarter" idx="24" hasCustomPrompt="1"/>
          </p:nvPr>
        </p:nvSpPr>
        <p:spPr>
          <a:xfrm>
            <a:off x="624991" y="6958930"/>
            <a:ext cx="2414227" cy="398919"/>
          </a:xfrm>
        </p:spPr>
        <p:txBody>
          <a:bodyPr>
            <a:normAutofit/>
          </a:bodyPr>
          <a:lstStyle>
            <a:lvl1pPr marL="0" indent="0">
              <a:spcBef>
                <a:spcPts val="221"/>
              </a:spcBef>
              <a:buNone/>
              <a:defRPr sz="1103">
                <a:solidFill>
                  <a:srgbClr val="666666"/>
                </a:solidFill>
              </a:defRPr>
            </a:lvl1pPr>
          </a:lstStyle>
          <a:p>
            <a:pPr lvl="0"/>
            <a:r>
              <a:rPr lang="en-US" dirty="0"/>
              <a:t>|    Click here to Slide Title</a:t>
            </a:r>
          </a:p>
        </p:txBody>
      </p:sp>
      <p:sp>
        <p:nvSpPr>
          <p:cNvPr id="27" name="Text Placeholder 20">
            <a:extLst>
              <a:ext uri="{FF2B5EF4-FFF2-40B4-BE49-F238E27FC236}">
                <a16:creationId xmlns:a16="http://schemas.microsoft.com/office/drawing/2014/main" id="{E1808E64-1079-426A-A67A-F5D9C2B4BACD}"/>
              </a:ext>
            </a:extLst>
          </p:cNvPr>
          <p:cNvSpPr>
            <a:spLocks noGrp="1"/>
          </p:cNvSpPr>
          <p:nvPr>
            <p:ph type="body" sz="quarter" idx="25" hasCustomPrompt="1"/>
          </p:nvPr>
        </p:nvSpPr>
        <p:spPr>
          <a:xfrm>
            <a:off x="273092" y="6938614"/>
            <a:ext cx="361182" cy="398919"/>
          </a:xfrm>
        </p:spPr>
        <p:txBody>
          <a:bodyPr>
            <a:normAutofit/>
          </a:bodyPr>
          <a:lstStyle>
            <a:lvl1pPr marL="0" indent="0" algn="r">
              <a:buNone/>
              <a:defRPr sz="1985" b="0">
                <a:solidFill>
                  <a:srgbClr val="666666"/>
                </a:solidFill>
                <a:latin typeface="Calibri "/>
              </a:defRPr>
            </a:lvl1pPr>
          </a:lstStyle>
          <a:p>
            <a:pPr lvl="0"/>
            <a:r>
              <a:rPr lang="en-US" dirty="0"/>
              <a:t>2</a:t>
            </a:r>
          </a:p>
        </p:txBody>
      </p:sp>
      <p:sp>
        <p:nvSpPr>
          <p:cNvPr id="31" name="Text Placeholder 2">
            <a:extLst>
              <a:ext uri="{FF2B5EF4-FFF2-40B4-BE49-F238E27FC236}">
                <a16:creationId xmlns:a16="http://schemas.microsoft.com/office/drawing/2014/main" id="{EFFD66FF-F722-45DB-B0F5-E8E01C794E30}"/>
              </a:ext>
            </a:extLst>
          </p:cNvPr>
          <p:cNvSpPr>
            <a:spLocks noGrp="1"/>
          </p:cNvSpPr>
          <p:nvPr>
            <p:ph type="body" idx="23" hasCustomPrompt="1"/>
          </p:nvPr>
        </p:nvSpPr>
        <p:spPr>
          <a:xfrm>
            <a:off x="1624392" y="5787677"/>
            <a:ext cx="4057465" cy="744822"/>
          </a:xfrm>
        </p:spPr>
        <p:txBody>
          <a:bodyPr lIns="0" tIns="0" rIns="0">
            <a:normAutofit/>
          </a:bodyPr>
          <a:lstStyle>
            <a:lvl1pPr marL="0" indent="0">
              <a:spcBef>
                <a:spcPts val="221"/>
              </a:spcBef>
              <a:buNone/>
              <a:defRPr sz="1103" b="0">
                <a:solidFill>
                  <a:schemeClr val="tx1"/>
                </a:solidFill>
                <a:latin typeface="Source Sans Pro Light" panose="020B0403030403020204" pitchFamily="34" charset="0"/>
              </a:defRPr>
            </a:lvl1pPr>
            <a:lvl2pPr marL="504188" indent="0">
              <a:buNone/>
              <a:defRPr sz="2206">
                <a:solidFill>
                  <a:schemeClr val="tx1">
                    <a:tint val="75000"/>
                  </a:schemeClr>
                </a:solidFill>
              </a:defRPr>
            </a:lvl2pPr>
            <a:lvl3pPr marL="1008375" indent="0">
              <a:buNone/>
              <a:defRPr sz="1985">
                <a:solidFill>
                  <a:schemeClr val="tx1">
                    <a:tint val="75000"/>
                  </a:schemeClr>
                </a:solidFill>
              </a:defRPr>
            </a:lvl3pPr>
            <a:lvl4pPr marL="1512563" indent="0">
              <a:buNone/>
              <a:defRPr sz="1764">
                <a:solidFill>
                  <a:schemeClr val="tx1">
                    <a:tint val="75000"/>
                  </a:schemeClr>
                </a:solidFill>
              </a:defRPr>
            </a:lvl4pPr>
            <a:lvl5pPr marL="2016750" indent="0">
              <a:buNone/>
              <a:defRPr sz="1764">
                <a:solidFill>
                  <a:schemeClr val="tx1">
                    <a:tint val="75000"/>
                  </a:schemeClr>
                </a:solidFill>
              </a:defRPr>
            </a:lvl5pPr>
            <a:lvl6pPr marL="2520938" indent="0">
              <a:buNone/>
              <a:defRPr sz="1764">
                <a:solidFill>
                  <a:schemeClr val="tx1">
                    <a:tint val="75000"/>
                  </a:schemeClr>
                </a:solidFill>
              </a:defRPr>
            </a:lvl6pPr>
            <a:lvl7pPr marL="3025125" indent="0">
              <a:buNone/>
              <a:defRPr sz="1764">
                <a:solidFill>
                  <a:schemeClr val="tx1">
                    <a:tint val="75000"/>
                  </a:schemeClr>
                </a:solidFill>
              </a:defRPr>
            </a:lvl7pPr>
            <a:lvl8pPr marL="3529313" indent="0">
              <a:buNone/>
              <a:defRPr sz="1764">
                <a:solidFill>
                  <a:schemeClr val="tx1">
                    <a:tint val="75000"/>
                  </a:schemeClr>
                </a:solidFill>
              </a:defRPr>
            </a:lvl8pPr>
            <a:lvl9pPr marL="4033501" indent="0">
              <a:buNone/>
              <a:defRPr sz="1764">
                <a:solidFill>
                  <a:schemeClr val="tx1">
                    <a:tint val="75000"/>
                  </a:schemeClr>
                </a:solidFill>
              </a:defRPr>
            </a:lvl9pPr>
          </a:lstStyle>
          <a:p>
            <a:pPr lvl="0"/>
            <a:r>
              <a:rPr lang="en-US" dirty="0"/>
              <a:t>Image Description\Note</a:t>
            </a:r>
          </a:p>
        </p:txBody>
      </p:sp>
    </p:spTree>
    <p:extLst>
      <p:ext uri="{BB962C8B-B14F-4D97-AF65-F5344CB8AC3E}">
        <p14:creationId xmlns:p14="http://schemas.microsoft.com/office/powerpoint/2010/main" val="1342653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_1">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6EB44AAC-7594-4D39-9209-B6BFC5B8B408}"/>
              </a:ext>
            </a:extLst>
          </p:cNvPr>
          <p:cNvSpPr>
            <a:spLocks noGrp="1"/>
          </p:cNvSpPr>
          <p:nvPr>
            <p:ph type="pic" sz="quarter" idx="14"/>
          </p:nvPr>
        </p:nvSpPr>
        <p:spPr>
          <a:xfrm>
            <a:off x="5432512" y="3276566"/>
            <a:ext cx="3617671" cy="2649878"/>
          </a:xfrm>
        </p:spPr>
        <p:txBody>
          <a:bodyPr/>
          <a:lstStyle>
            <a:lvl1pPr marL="0" indent="0">
              <a:buNone/>
              <a:defRPr/>
            </a:lvl1pPr>
          </a:lstStyle>
          <a:p>
            <a:endParaRPr lang="en-US" dirty="0"/>
          </a:p>
        </p:txBody>
      </p:sp>
      <p:sp>
        <p:nvSpPr>
          <p:cNvPr id="14" name="Picture Placeholder 9">
            <a:extLst>
              <a:ext uri="{FF2B5EF4-FFF2-40B4-BE49-F238E27FC236}">
                <a16:creationId xmlns:a16="http://schemas.microsoft.com/office/drawing/2014/main" id="{CA90FDA5-5631-4411-A2A4-79898BA63E9C}"/>
              </a:ext>
            </a:extLst>
          </p:cNvPr>
          <p:cNvSpPr>
            <a:spLocks noGrp="1"/>
          </p:cNvSpPr>
          <p:nvPr>
            <p:ph type="pic" sz="quarter" idx="15"/>
          </p:nvPr>
        </p:nvSpPr>
        <p:spPr>
          <a:xfrm>
            <a:off x="1631425" y="3278299"/>
            <a:ext cx="3617303" cy="2626443"/>
          </a:xfrm>
        </p:spPr>
        <p:txBody>
          <a:bodyPr/>
          <a:lstStyle>
            <a:lvl1pPr marL="0" indent="0">
              <a:buNone/>
              <a:defRPr/>
            </a:lvl1pPr>
          </a:lstStyle>
          <a:p>
            <a:endParaRPr lang="en-US" dirty="0"/>
          </a:p>
        </p:txBody>
      </p:sp>
      <p:sp>
        <p:nvSpPr>
          <p:cNvPr id="16" name="Text Placeholder 2">
            <a:extLst>
              <a:ext uri="{FF2B5EF4-FFF2-40B4-BE49-F238E27FC236}">
                <a16:creationId xmlns:a16="http://schemas.microsoft.com/office/drawing/2014/main" id="{C73733FB-C10C-4010-90F3-51F333D9821E}"/>
              </a:ext>
            </a:extLst>
          </p:cNvPr>
          <p:cNvSpPr>
            <a:spLocks noGrp="1"/>
          </p:cNvSpPr>
          <p:nvPr>
            <p:ph type="body" idx="22" hasCustomPrompt="1"/>
          </p:nvPr>
        </p:nvSpPr>
        <p:spPr>
          <a:xfrm>
            <a:off x="5435862" y="6101278"/>
            <a:ext cx="3635418" cy="744822"/>
          </a:xfrm>
        </p:spPr>
        <p:txBody>
          <a:bodyPr lIns="0" tIns="0" rIns="0">
            <a:normAutofit/>
          </a:bodyPr>
          <a:lstStyle>
            <a:lvl1pPr marL="0" indent="0">
              <a:spcBef>
                <a:spcPts val="221"/>
              </a:spcBef>
              <a:buNone/>
              <a:defRPr sz="1103" b="0">
                <a:solidFill>
                  <a:srgbClr val="666666"/>
                </a:solidFill>
                <a:latin typeface="Source Sans Pro Light" panose="020B0403030403020204" pitchFamily="34" charset="0"/>
              </a:defRPr>
            </a:lvl1pPr>
            <a:lvl2pPr marL="504188" indent="0">
              <a:buNone/>
              <a:defRPr sz="2206">
                <a:solidFill>
                  <a:schemeClr val="tx1">
                    <a:tint val="75000"/>
                  </a:schemeClr>
                </a:solidFill>
              </a:defRPr>
            </a:lvl2pPr>
            <a:lvl3pPr marL="1008375" indent="0">
              <a:buNone/>
              <a:defRPr sz="1985">
                <a:solidFill>
                  <a:schemeClr val="tx1">
                    <a:tint val="75000"/>
                  </a:schemeClr>
                </a:solidFill>
              </a:defRPr>
            </a:lvl3pPr>
            <a:lvl4pPr marL="1512563" indent="0">
              <a:buNone/>
              <a:defRPr sz="1764">
                <a:solidFill>
                  <a:schemeClr val="tx1">
                    <a:tint val="75000"/>
                  </a:schemeClr>
                </a:solidFill>
              </a:defRPr>
            </a:lvl4pPr>
            <a:lvl5pPr marL="2016750" indent="0">
              <a:buNone/>
              <a:defRPr sz="1764">
                <a:solidFill>
                  <a:schemeClr val="tx1">
                    <a:tint val="75000"/>
                  </a:schemeClr>
                </a:solidFill>
              </a:defRPr>
            </a:lvl5pPr>
            <a:lvl6pPr marL="2520938" indent="0">
              <a:buNone/>
              <a:defRPr sz="1764">
                <a:solidFill>
                  <a:schemeClr val="tx1">
                    <a:tint val="75000"/>
                  </a:schemeClr>
                </a:solidFill>
              </a:defRPr>
            </a:lvl6pPr>
            <a:lvl7pPr marL="3025125" indent="0">
              <a:buNone/>
              <a:defRPr sz="1764">
                <a:solidFill>
                  <a:schemeClr val="tx1">
                    <a:tint val="75000"/>
                  </a:schemeClr>
                </a:solidFill>
              </a:defRPr>
            </a:lvl7pPr>
            <a:lvl8pPr marL="3529313" indent="0">
              <a:buNone/>
              <a:defRPr sz="1764">
                <a:solidFill>
                  <a:schemeClr val="tx1">
                    <a:tint val="75000"/>
                  </a:schemeClr>
                </a:solidFill>
              </a:defRPr>
            </a:lvl8pPr>
            <a:lvl9pPr marL="4033501" indent="0">
              <a:buNone/>
              <a:defRPr sz="1764">
                <a:solidFill>
                  <a:schemeClr val="tx1">
                    <a:tint val="75000"/>
                  </a:schemeClr>
                </a:solidFill>
              </a:defRPr>
            </a:lvl9pPr>
          </a:lstStyle>
          <a:p>
            <a:pPr lvl="0"/>
            <a:r>
              <a:rPr lang="en-US" dirty="0"/>
              <a:t>Image Description\Note</a:t>
            </a:r>
          </a:p>
        </p:txBody>
      </p:sp>
      <p:sp>
        <p:nvSpPr>
          <p:cNvPr id="17" name="Text Placeholder 2">
            <a:extLst>
              <a:ext uri="{FF2B5EF4-FFF2-40B4-BE49-F238E27FC236}">
                <a16:creationId xmlns:a16="http://schemas.microsoft.com/office/drawing/2014/main" id="{81655D74-0EF1-4C84-A0DF-56AAF834DF19}"/>
              </a:ext>
            </a:extLst>
          </p:cNvPr>
          <p:cNvSpPr>
            <a:spLocks noGrp="1"/>
          </p:cNvSpPr>
          <p:nvPr>
            <p:ph type="body" idx="23" hasCustomPrompt="1"/>
          </p:nvPr>
        </p:nvSpPr>
        <p:spPr>
          <a:xfrm>
            <a:off x="1624393" y="6097266"/>
            <a:ext cx="3616623" cy="744822"/>
          </a:xfrm>
        </p:spPr>
        <p:txBody>
          <a:bodyPr lIns="0" tIns="0" rIns="0">
            <a:normAutofit/>
          </a:bodyPr>
          <a:lstStyle>
            <a:lvl1pPr marL="0" indent="0">
              <a:spcBef>
                <a:spcPts val="221"/>
              </a:spcBef>
              <a:buNone/>
              <a:defRPr sz="1103" b="0">
                <a:solidFill>
                  <a:srgbClr val="666666"/>
                </a:solidFill>
                <a:latin typeface="Source Sans Pro Light" panose="020B0403030403020204" pitchFamily="34" charset="0"/>
              </a:defRPr>
            </a:lvl1pPr>
            <a:lvl2pPr marL="504188" indent="0">
              <a:buNone/>
              <a:defRPr sz="2206">
                <a:solidFill>
                  <a:schemeClr val="tx1">
                    <a:tint val="75000"/>
                  </a:schemeClr>
                </a:solidFill>
              </a:defRPr>
            </a:lvl2pPr>
            <a:lvl3pPr marL="1008375" indent="0">
              <a:buNone/>
              <a:defRPr sz="1985">
                <a:solidFill>
                  <a:schemeClr val="tx1">
                    <a:tint val="75000"/>
                  </a:schemeClr>
                </a:solidFill>
              </a:defRPr>
            </a:lvl3pPr>
            <a:lvl4pPr marL="1512563" indent="0">
              <a:buNone/>
              <a:defRPr sz="1764">
                <a:solidFill>
                  <a:schemeClr val="tx1">
                    <a:tint val="75000"/>
                  </a:schemeClr>
                </a:solidFill>
              </a:defRPr>
            </a:lvl4pPr>
            <a:lvl5pPr marL="2016750" indent="0">
              <a:buNone/>
              <a:defRPr sz="1764">
                <a:solidFill>
                  <a:schemeClr val="tx1">
                    <a:tint val="75000"/>
                  </a:schemeClr>
                </a:solidFill>
              </a:defRPr>
            </a:lvl5pPr>
            <a:lvl6pPr marL="2520938" indent="0">
              <a:buNone/>
              <a:defRPr sz="1764">
                <a:solidFill>
                  <a:schemeClr val="tx1">
                    <a:tint val="75000"/>
                  </a:schemeClr>
                </a:solidFill>
              </a:defRPr>
            </a:lvl6pPr>
            <a:lvl7pPr marL="3025125" indent="0">
              <a:buNone/>
              <a:defRPr sz="1764">
                <a:solidFill>
                  <a:schemeClr val="tx1">
                    <a:tint val="75000"/>
                  </a:schemeClr>
                </a:solidFill>
              </a:defRPr>
            </a:lvl7pPr>
            <a:lvl8pPr marL="3529313" indent="0">
              <a:buNone/>
              <a:defRPr sz="1764">
                <a:solidFill>
                  <a:schemeClr val="tx1">
                    <a:tint val="75000"/>
                  </a:schemeClr>
                </a:solidFill>
              </a:defRPr>
            </a:lvl8pPr>
            <a:lvl9pPr marL="4033501" indent="0">
              <a:buNone/>
              <a:defRPr sz="1764">
                <a:solidFill>
                  <a:schemeClr val="tx1">
                    <a:tint val="75000"/>
                  </a:schemeClr>
                </a:solidFill>
              </a:defRPr>
            </a:lvl9pPr>
          </a:lstStyle>
          <a:p>
            <a:pPr lvl="0"/>
            <a:r>
              <a:rPr lang="en-US" dirty="0"/>
              <a:t>Image Description\Note</a:t>
            </a:r>
          </a:p>
        </p:txBody>
      </p:sp>
      <p:sp>
        <p:nvSpPr>
          <p:cNvPr id="21" name="Text Placeholder 20">
            <a:extLst>
              <a:ext uri="{FF2B5EF4-FFF2-40B4-BE49-F238E27FC236}">
                <a16:creationId xmlns:a16="http://schemas.microsoft.com/office/drawing/2014/main" id="{B5E00876-ED72-48CE-989E-66965DA657AF}"/>
              </a:ext>
            </a:extLst>
          </p:cNvPr>
          <p:cNvSpPr>
            <a:spLocks noGrp="1"/>
          </p:cNvSpPr>
          <p:nvPr>
            <p:ph type="body" sz="quarter" idx="24" hasCustomPrompt="1"/>
          </p:nvPr>
        </p:nvSpPr>
        <p:spPr>
          <a:xfrm>
            <a:off x="624991" y="6958930"/>
            <a:ext cx="2414227" cy="398919"/>
          </a:xfrm>
        </p:spPr>
        <p:txBody>
          <a:bodyPr>
            <a:normAutofit/>
          </a:bodyPr>
          <a:lstStyle>
            <a:lvl1pPr marL="0" indent="0">
              <a:spcBef>
                <a:spcPts val="221"/>
              </a:spcBef>
              <a:buNone/>
              <a:defRPr sz="1103">
                <a:solidFill>
                  <a:srgbClr val="666666"/>
                </a:solidFill>
              </a:defRPr>
            </a:lvl1pPr>
          </a:lstStyle>
          <a:p>
            <a:pPr lvl="0"/>
            <a:r>
              <a:rPr lang="en-US" dirty="0"/>
              <a:t>|    Click here to Slide Title</a:t>
            </a:r>
          </a:p>
        </p:txBody>
      </p:sp>
      <p:sp>
        <p:nvSpPr>
          <p:cNvPr id="22" name="Text Placeholder 20">
            <a:extLst>
              <a:ext uri="{FF2B5EF4-FFF2-40B4-BE49-F238E27FC236}">
                <a16:creationId xmlns:a16="http://schemas.microsoft.com/office/drawing/2014/main" id="{59B14A78-02CC-42D3-93A3-5623CC9A5EEA}"/>
              </a:ext>
            </a:extLst>
          </p:cNvPr>
          <p:cNvSpPr>
            <a:spLocks noGrp="1"/>
          </p:cNvSpPr>
          <p:nvPr>
            <p:ph type="body" sz="quarter" idx="25" hasCustomPrompt="1"/>
          </p:nvPr>
        </p:nvSpPr>
        <p:spPr>
          <a:xfrm>
            <a:off x="273092" y="6938614"/>
            <a:ext cx="361182" cy="398919"/>
          </a:xfrm>
        </p:spPr>
        <p:txBody>
          <a:bodyPr>
            <a:normAutofit/>
          </a:bodyPr>
          <a:lstStyle>
            <a:lvl1pPr marL="0" indent="0" algn="r">
              <a:buNone/>
              <a:defRPr sz="1985" b="0">
                <a:solidFill>
                  <a:srgbClr val="666666"/>
                </a:solidFill>
                <a:latin typeface="Calibri "/>
              </a:defRPr>
            </a:lvl1pPr>
          </a:lstStyle>
          <a:p>
            <a:pPr lvl="0"/>
            <a:r>
              <a:rPr lang="en-US" dirty="0"/>
              <a:t>2</a:t>
            </a:r>
          </a:p>
        </p:txBody>
      </p:sp>
      <p:sp>
        <p:nvSpPr>
          <p:cNvPr id="32" name="Text Placeholder 2">
            <a:extLst>
              <a:ext uri="{FF2B5EF4-FFF2-40B4-BE49-F238E27FC236}">
                <a16:creationId xmlns:a16="http://schemas.microsoft.com/office/drawing/2014/main" id="{1586D53B-DA3A-435B-BB22-23F8EB2946CB}"/>
              </a:ext>
            </a:extLst>
          </p:cNvPr>
          <p:cNvSpPr>
            <a:spLocks noGrp="1"/>
          </p:cNvSpPr>
          <p:nvPr>
            <p:ph type="body" idx="1"/>
          </p:nvPr>
        </p:nvSpPr>
        <p:spPr>
          <a:xfrm>
            <a:off x="1637650" y="2143804"/>
            <a:ext cx="7405501" cy="853978"/>
          </a:xfrm>
        </p:spPr>
        <p:txBody>
          <a:bodyPr lIns="0" tIns="0" rIns="0">
            <a:normAutofit/>
          </a:bodyPr>
          <a:lstStyle>
            <a:lvl1pPr marL="0" indent="0">
              <a:lnSpc>
                <a:spcPct val="100000"/>
              </a:lnSpc>
              <a:buNone/>
              <a:defRPr sz="1654">
                <a:solidFill>
                  <a:srgbClr val="666666"/>
                </a:solidFill>
                <a:latin typeface="Source Sans Pro Light" panose="020B0403030403020204" pitchFamily="34" charset="0"/>
              </a:defRPr>
            </a:lvl1pPr>
            <a:lvl2pPr marL="504188" indent="0">
              <a:buNone/>
              <a:defRPr sz="2206">
                <a:solidFill>
                  <a:schemeClr val="tx1">
                    <a:tint val="75000"/>
                  </a:schemeClr>
                </a:solidFill>
              </a:defRPr>
            </a:lvl2pPr>
            <a:lvl3pPr marL="1008375" indent="0">
              <a:buNone/>
              <a:defRPr sz="1985">
                <a:solidFill>
                  <a:schemeClr val="tx1">
                    <a:tint val="75000"/>
                  </a:schemeClr>
                </a:solidFill>
              </a:defRPr>
            </a:lvl3pPr>
            <a:lvl4pPr marL="1512563" indent="0">
              <a:buNone/>
              <a:defRPr sz="1764">
                <a:solidFill>
                  <a:schemeClr val="tx1">
                    <a:tint val="75000"/>
                  </a:schemeClr>
                </a:solidFill>
              </a:defRPr>
            </a:lvl4pPr>
            <a:lvl5pPr marL="2016750" indent="0">
              <a:buNone/>
              <a:defRPr sz="1764">
                <a:solidFill>
                  <a:schemeClr val="tx1">
                    <a:tint val="75000"/>
                  </a:schemeClr>
                </a:solidFill>
              </a:defRPr>
            </a:lvl5pPr>
            <a:lvl6pPr marL="2520938" indent="0">
              <a:buNone/>
              <a:defRPr sz="1764">
                <a:solidFill>
                  <a:schemeClr val="tx1">
                    <a:tint val="75000"/>
                  </a:schemeClr>
                </a:solidFill>
              </a:defRPr>
            </a:lvl6pPr>
            <a:lvl7pPr marL="3025125" indent="0">
              <a:buNone/>
              <a:defRPr sz="1764">
                <a:solidFill>
                  <a:schemeClr val="tx1">
                    <a:tint val="75000"/>
                  </a:schemeClr>
                </a:solidFill>
              </a:defRPr>
            </a:lvl7pPr>
            <a:lvl8pPr marL="3529313" indent="0">
              <a:buNone/>
              <a:defRPr sz="1764">
                <a:solidFill>
                  <a:schemeClr val="tx1">
                    <a:tint val="75000"/>
                  </a:schemeClr>
                </a:solidFill>
              </a:defRPr>
            </a:lvl8pPr>
            <a:lvl9pPr marL="4033501" indent="0">
              <a:buNone/>
              <a:defRPr sz="1764">
                <a:solidFill>
                  <a:schemeClr val="tx1">
                    <a:tint val="75000"/>
                  </a:schemeClr>
                </a:solidFill>
              </a:defRPr>
            </a:lvl9pPr>
          </a:lstStyle>
          <a:p>
            <a:pPr lvl="0"/>
            <a:r>
              <a:rPr lang="en-US" dirty="0"/>
              <a:t>Edit Master text styles</a:t>
            </a:r>
          </a:p>
        </p:txBody>
      </p:sp>
      <p:sp>
        <p:nvSpPr>
          <p:cNvPr id="33" name="Title 1">
            <a:extLst>
              <a:ext uri="{FF2B5EF4-FFF2-40B4-BE49-F238E27FC236}">
                <a16:creationId xmlns:a16="http://schemas.microsoft.com/office/drawing/2014/main" id="{32E961E0-6569-4264-9691-9270BF343DD6}"/>
              </a:ext>
            </a:extLst>
          </p:cNvPr>
          <p:cNvSpPr>
            <a:spLocks noGrp="1"/>
          </p:cNvSpPr>
          <p:nvPr>
            <p:ph type="title"/>
          </p:nvPr>
        </p:nvSpPr>
        <p:spPr>
          <a:xfrm>
            <a:off x="856935" y="459962"/>
            <a:ext cx="9011628" cy="935502"/>
          </a:xfrm>
        </p:spPr>
        <p:txBody>
          <a:bodyPr lIns="0" rIns="0" bIns="0" anchor="b">
            <a:normAutofit/>
          </a:bodyPr>
          <a:lstStyle>
            <a:lvl1pPr>
              <a:defRPr sz="3970">
                <a:solidFill>
                  <a:srgbClr val="2888C9"/>
                </a:solidFill>
                <a:latin typeface="Source Sans Pro Light" panose="020B0403030403020204" pitchFamily="34" charset="0"/>
              </a:defRPr>
            </a:lvl1pPr>
          </a:lstStyle>
          <a:p>
            <a:r>
              <a:rPr lang="en-US" dirty="0"/>
              <a:t>Click to edit Master title style</a:t>
            </a:r>
          </a:p>
        </p:txBody>
      </p:sp>
      <p:sp>
        <p:nvSpPr>
          <p:cNvPr id="34" name="Text Placeholder 17">
            <a:extLst>
              <a:ext uri="{FF2B5EF4-FFF2-40B4-BE49-F238E27FC236}">
                <a16:creationId xmlns:a16="http://schemas.microsoft.com/office/drawing/2014/main" id="{383ABB55-5DAF-4247-943D-F225B407ADCC}"/>
              </a:ext>
            </a:extLst>
          </p:cNvPr>
          <p:cNvSpPr>
            <a:spLocks noGrp="1"/>
          </p:cNvSpPr>
          <p:nvPr>
            <p:ph type="body" sz="quarter" idx="26" hasCustomPrompt="1"/>
          </p:nvPr>
        </p:nvSpPr>
        <p:spPr>
          <a:xfrm>
            <a:off x="856935" y="1279775"/>
            <a:ext cx="9011628" cy="665251"/>
          </a:xfrm>
        </p:spPr>
        <p:txBody>
          <a:bodyPr lIns="0" rIns="0"/>
          <a:lstStyle>
            <a:lvl1pPr marL="0" indent="0">
              <a:buNone/>
              <a:defRPr sz="3970"/>
            </a:lvl1pPr>
          </a:lstStyle>
          <a:p>
            <a:r>
              <a:rPr lang="en-US" dirty="0">
                <a:solidFill>
                  <a:srgbClr val="666666"/>
                </a:solidFill>
              </a:rPr>
              <a:t>Click to edit Master title style</a:t>
            </a:r>
          </a:p>
        </p:txBody>
      </p:sp>
    </p:spTree>
    <p:extLst>
      <p:ext uri="{BB962C8B-B14F-4D97-AF65-F5344CB8AC3E}">
        <p14:creationId xmlns:p14="http://schemas.microsoft.com/office/powerpoint/2010/main" val="2430216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2 Column_1">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B5E00876-ED72-48CE-989E-66965DA657AF}"/>
              </a:ext>
            </a:extLst>
          </p:cNvPr>
          <p:cNvSpPr>
            <a:spLocks noGrp="1"/>
          </p:cNvSpPr>
          <p:nvPr>
            <p:ph type="body" sz="quarter" idx="24" hasCustomPrompt="1"/>
          </p:nvPr>
        </p:nvSpPr>
        <p:spPr>
          <a:xfrm>
            <a:off x="624991" y="6958930"/>
            <a:ext cx="2414227" cy="398919"/>
          </a:xfrm>
        </p:spPr>
        <p:txBody>
          <a:bodyPr>
            <a:normAutofit/>
          </a:bodyPr>
          <a:lstStyle>
            <a:lvl1pPr marL="0" indent="0">
              <a:spcBef>
                <a:spcPts val="221"/>
              </a:spcBef>
              <a:buNone/>
              <a:defRPr sz="1103">
                <a:solidFill>
                  <a:srgbClr val="666666"/>
                </a:solidFill>
              </a:defRPr>
            </a:lvl1pPr>
          </a:lstStyle>
          <a:p>
            <a:pPr lvl="0"/>
            <a:r>
              <a:rPr lang="en-US" dirty="0"/>
              <a:t>|    Click here to Slide Title</a:t>
            </a:r>
          </a:p>
        </p:txBody>
      </p:sp>
      <p:sp>
        <p:nvSpPr>
          <p:cNvPr id="22" name="Text Placeholder 20">
            <a:extLst>
              <a:ext uri="{FF2B5EF4-FFF2-40B4-BE49-F238E27FC236}">
                <a16:creationId xmlns:a16="http://schemas.microsoft.com/office/drawing/2014/main" id="{59B14A78-02CC-42D3-93A3-5623CC9A5EEA}"/>
              </a:ext>
            </a:extLst>
          </p:cNvPr>
          <p:cNvSpPr>
            <a:spLocks noGrp="1"/>
          </p:cNvSpPr>
          <p:nvPr>
            <p:ph type="body" sz="quarter" idx="25" hasCustomPrompt="1"/>
          </p:nvPr>
        </p:nvSpPr>
        <p:spPr>
          <a:xfrm>
            <a:off x="273092" y="6938614"/>
            <a:ext cx="361182" cy="398919"/>
          </a:xfrm>
        </p:spPr>
        <p:txBody>
          <a:bodyPr>
            <a:normAutofit/>
          </a:bodyPr>
          <a:lstStyle>
            <a:lvl1pPr marL="0" indent="0" algn="r">
              <a:buNone/>
              <a:defRPr sz="1985" b="0">
                <a:solidFill>
                  <a:srgbClr val="666666"/>
                </a:solidFill>
                <a:latin typeface="Calibri "/>
              </a:defRPr>
            </a:lvl1pPr>
          </a:lstStyle>
          <a:p>
            <a:pPr lvl="0"/>
            <a:r>
              <a:rPr lang="en-US" dirty="0"/>
              <a:t>2</a:t>
            </a:r>
          </a:p>
        </p:txBody>
      </p:sp>
      <p:sp>
        <p:nvSpPr>
          <p:cNvPr id="23" name="Picture Placeholder 7">
            <a:extLst>
              <a:ext uri="{FF2B5EF4-FFF2-40B4-BE49-F238E27FC236}">
                <a16:creationId xmlns:a16="http://schemas.microsoft.com/office/drawing/2014/main" id="{EEDCAA2D-97AE-4568-8CD3-8367C6FC2B22}"/>
              </a:ext>
            </a:extLst>
          </p:cNvPr>
          <p:cNvSpPr>
            <a:spLocks noGrp="1"/>
          </p:cNvSpPr>
          <p:nvPr>
            <p:ph type="pic" sz="quarter" idx="13" hasCustomPrompt="1"/>
          </p:nvPr>
        </p:nvSpPr>
        <p:spPr>
          <a:xfrm>
            <a:off x="843113" y="3217686"/>
            <a:ext cx="9032360" cy="3462354"/>
          </a:xfrm>
        </p:spPr>
        <p:txBody>
          <a:bodyPr tIns="0"/>
          <a:lstStyle>
            <a:lvl1pPr marL="0" indent="0">
              <a:buNone/>
              <a:defRPr/>
            </a:lvl1pPr>
          </a:lstStyle>
          <a:p>
            <a:r>
              <a:rPr lang="en-US" dirty="0"/>
              <a:t>    </a:t>
            </a:r>
          </a:p>
        </p:txBody>
      </p:sp>
      <p:sp>
        <p:nvSpPr>
          <p:cNvPr id="24" name="Text Placeholder 2">
            <a:extLst>
              <a:ext uri="{FF2B5EF4-FFF2-40B4-BE49-F238E27FC236}">
                <a16:creationId xmlns:a16="http://schemas.microsoft.com/office/drawing/2014/main" id="{08293A94-4768-455D-8DE6-F59004658F51}"/>
              </a:ext>
            </a:extLst>
          </p:cNvPr>
          <p:cNvSpPr>
            <a:spLocks noGrp="1"/>
          </p:cNvSpPr>
          <p:nvPr>
            <p:ph type="body" idx="1"/>
          </p:nvPr>
        </p:nvSpPr>
        <p:spPr>
          <a:xfrm>
            <a:off x="1637650" y="2143804"/>
            <a:ext cx="7405501" cy="853978"/>
          </a:xfrm>
        </p:spPr>
        <p:txBody>
          <a:bodyPr lIns="0" tIns="0" rIns="0">
            <a:normAutofit/>
          </a:bodyPr>
          <a:lstStyle>
            <a:lvl1pPr marL="0" indent="0">
              <a:lnSpc>
                <a:spcPct val="100000"/>
              </a:lnSpc>
              <a:buNone/>
              <a:defRPr sz="1654">
                <a:solidFill>
                  <a:srgbClr val="666666"/>
                </a:solidFill>
                <a:latin typeface="Source Sans Pro Light" panose="020B0403030403020204" pitchFamily="34" charset="0"/>
              </a:defRPr>
            </a:lvl1pPr>
            <a:lvl2pPr marL="504188" indent="0">
              <a:buNone/>
              <a:defRPr sz="2206">
                <a:solidFill>
                  <a:schemeClr val="tx1">
                    <a:tint val="75000"/>
                  </a:schemeClr>
                </a:solidFill>
              </a:defRPr>
            </a:lvl2pPr>
            <a:lvl3pPr marL="1008375" indent="0">
              <a:buNone/>
              <a:defRPr sz="1985">
                <a:solidFill>
                  <a:schemeClr val="tx1">
                    <a:tint val="75000"/>
                  </a:schemeClr>
                </a:solidFill>
              </a:defRPr>
            </a:lvl3pPr>
            <a:lvl4pPr marL="1512563" indent="0">
              <a:buNone/>
              <a:defRPr sz="1764">
                <a:solidFill>
                  <a:schemeClr val="tx1">
                    <a:tint val="75000"/>
                  </a:schemeClr>
                </a:solidFill>
              </a:defRPr>
            </a:lvl4pPr>
            <a:lvl5pPr marL="2016750" indent="0">
              <a:buNone/>
              <a:defRPr sz="1764">
                <a:solidFill>
                  <a:schemeClr val="tx1">
                    <a:tint val="75000"/>
                  </a:schemeClr>
                </a:solidFill>
              </a:defRPr>
            </a:lvl5pPr>
            <a:lvl6pPr marL="2520938" indent="0">
              <a:buNone/>
              <a:defRPr sz="1764">
                <a:solidFill>
                  <a:schemeClr val="tx1">
                    <a:tint val="75000"/>
                  </a:schemeClr>
                </a:solidFill>
              </a:defRPr>
            </a:lvl6pPr>
            <a:lvl7pPr marL="3025125" indent="0">
              <a:buNone/>
              <a:defRPr sz="1764">
                <a:solidFill>
                  <a:schemeClr val="tx1">
                    <a:tint val="75000"/>
                  </a:schemeClr>
                </a:solidFill>
              </a:defRPr>
            </a:lvl7pPr>
            <a:lvl8pPr marL="3529313" indent="0">
              <a:buNone/>
              <a:defRPr sz="1764">
                <a:solidFill>
                  <a:schemeClr val="tx1">
                    <a:tint val="75000"/>
                  </a:schemeClr>
                </a:solidFill>
              </a:defRPr>
            </a:lvl8pPr>
            <a:lvl9pPr marL="4033501" indent="0">
              <a:buNone/>
              <a:defRPr sz="1764">
                <a:solidFill>
                  <a:schemeClr val="tx1">
                    <a:tint val="75000"/>
                  </a:schemeClr>
                </a:solidFill>
              </a:defRPr>
            </a:lvl9pPr>
          </a:lstStyle>
          <a:p>
            <a:pPr lvl="0"/>
            <a:r>
              <a:rPr lang="en-US" dirty="0"/>
              <a:t>Edit Master text styles</a:t>
            </a:r>
          </a:p>
        </p:txBody>
      </p:sp>
      <p:sp>
        <p:nvSpPr>
          <p:cNvPr id="25" name="Title 1">
            <a:extLst>
              <a:ext uri="{FF2B5EF4-FFF2-40B4-BE49-F238E27FC236}">
                <a16:creationId xmlns:a16="http://schemas.microsoft.com/office/drawing/2014/main" id="{E0C83214-4373-44D5-94B0-37A81FFD6F02}"/>
              </a:ext>
            </a:extLst>
          </p:cNvPr>
          <p:cNvSpPr>
            <a:spLocks noGrp="1"/>
          </p:cNvSpPr>
          <p:nvPr>
            <p:ph type="title"/>
          </p:nvPr>
        </p:nvSpPr>
        <p:spPr>
          <a:xfrm>
            <a:off x="856935" y="459962"/>
            <a:ext cx="9011628" cy="935502"/>
          </a:xfrm>
        </p:spPr>
        <p:txBody>
          <a:bodyPr lIns="0" rIns="0" bIns="0" anchor="b">
            <a:normAutofit/>
          </a:bodyPr>
          <a:lstStyle>
            <a:lvl1pPr>
              <a:defRPr sz="3970">
                <a:solidFill>
                  <a:srgbClr val="2888C9"/>
                </a:solidFill>
                <a:latin typeface="Source Sans Pro Light" panose="020B0403030403020204" pitchFamily="34" charset="0"/>
              </a:defRPr>
            </a:lvl1pPr>
          </a:lstStyle>
          <a:p>
            <a:r>
              <a:rPr lang="en-US" dirty="0"/>
              <a:t>Click to edit Master title style</a:t>
            </a:r>
          </a:p>
        </p:txBody>
      </p:sp>
      <p:sp>
        <p:nvSpPr>
          <p:cNvPr id="26" name="Text Placeholder 17">
            <a:extLst>
              <a:ext uri="{FF2B5EF4-FFF2-40B4-BE49-F238E27FC236}">
                <a16:creationId xmlns:a16="http://schemas.microsoft.com/office/drawing/2014/main" id="{6C162B34-0672-4BFF-B639-D8F4A2862CF7}"/>
              </a:ext>
            </a:extLst>
          </p:cNvPr>
          <p:cNvSpPr>
            <a:spLocks noGrp="1"/>
          </p:cNvSpPr>
          <p:nvPr>
            <p:ph type="body" sz="quarter" idx="26" hasCustomPrompt="1"/>
          </p:nvPr>
        </p:nvSpPr>
        <p:spPr>
          <a:xfrm>
            <a:off x="856935" y="1279775"/>
            <a:ext cx="9011628" cy="665251"/>
          </a:xfrm>
        </p:spPr>
        <p:txBody>
          <a:bodyPr lIns="0" rIns="0"/>
          <a:lstStyle>
            <a:lvl1pPr marL="0" indent="0">
              <a:buNone/>
              <a:defRPr sz="3970"/>
            </a:lvl1pPr>
          </a:lstStyle>
          <a:p>
            <a:r>
              <a:rPr lang="en-US" dirty="0">
                <a:solidFill>
                  <a:srgbClr val="666666"/>
                </a:solidFill>
              </a:rPr>
              <a:t>Click to edit Master title style</a:t>
            </a:r>
          </a:p>
        </p:txBody>
      </p:sp>
    </p:spTree>
    <p:extLst>
      <p:ext uri="{BB962C8B-B14F-4D97-AF65-F5344CB8AC3E}">
        <p14:creationId xmlns:p14="http://schemas.microsoft.com/office/powerpoint/2010/main" val="2589011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 column_2">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E80FE12-B2F9-40CA-BC06-76F6554F093F}"/>
              </a:ext>
            </a:extLst>
          </p:cNvPr>
          <p:cNvSpPr>
            <a:spLocks noGrp="1"/>
          </p:cNvSpPr>
          <p:nvPr>
            <p:ph type="body" idx="1" hasCustomPrompt="1"/>
          </p:nvPr>
        </p:nvSpPr>
        <p:spPr>
          <a:xfrm>
            <a:off x="1175557" y="1308324"/>
            <a:ext cx="8345047" cy="681900"/>
          </a:xfrm>
        </p:spPr>
        <p:txBody>
          <a:bodyPr lIns="0" tIns="0" rIns="0">
            <a:normAutofit/>
          </a:bodyPr>
          <a:lstStyle>
            <a:lvl1pPr marL="0" indent="0">
              <a:lnSpc>
                <a:spcPct val="100000"/>
              </a:lnSpc>
              <a:buNone/>
              <a:defRPr sz="1654">
                <a:solidFill>
                  <a:srgbClr val="666666"/>
                </a:solidFill>
                <a:latin typeface="Source Sans Pro Light" panose="020B0403030403020204" pitchFamily="34" charset="0"/>
              </a:defRPr>
            </a:lvl1pPr>
            <a:lvl2pPr marL="504188" indent="0">
              <a:buNone/>
              <a:defRPr sz="2206">
                <a:solidFill>
                  <a:schemeClr val="tx1">
                    <a:tint val="75000"/>
                  </a:schemeClr>
                </a:solidFill>
              </a:defRPr>
            </a:lvl2pPr>
            <a:lvl3pPr marL="1008375" indent="0">
              <a:buNone/>
              <a:defRPr sz="1985">
                <a:solidFill>
                  <a:schemeClr val="tx1">
                    <a:tint val="75000"/>
                  </a:schemeClr>
                </a:solidFill>
              </a:defRPr>
            </a:lvl3pPr>
            <a:lvl4pPr marL="1512563" indent="0">
              <a:buNone/>
              <a:defRPr sz="1764">
                <a:solidFill>
                  <a:schemeClr val="tx1">
                    <a:tint val="75000"/>
                  </a:schemeClr>
                </a:solidFill>
              </a:defRPr>
            </a:lvl4pPr>
            <a:lvl5pPr marL="2016750" indent="0">
              <a:buNone/>
              <a:defRPr sz="1764">
                <a:solidFill>
                  <a:schemeClr val="tx1">
                    <a:tint val="75000"/>
                  </a:schemeClr>
                </a:solidFill>
              </a:defRPr>
            </a:lvl5pPr>
            <a:lvl6pPr marL="2520938" indent="0">
              <a:buNone/>
              <a:defRPr sz="1764">
                <a:solidFill>
                  <a:schemeClr val="tx1">
                    <a:tint val="75000"/>
                  </a:schemeClr>
                </a:solidFill>
              </a:defRPr>
            </a:lvl6pPr>
            <a:lvl7pPr marL="3025125" indent="0">
              <a:buNone/>
              <a:defRPr sz="1764">
                <a:solidFill>
                  <a:schemeClr val="tx1">
                    <a:tint val="75000"/>
                  </a:schemeClr>
                </a:solidFill>
              </a:defRPr>
            </a:lvl7pPr>
            <a:lvl8pPr marL="3529313" indent="0">
              <a:buNone/>
              <a:defRPr sz="1764">
                <a:solidFill>
                  <a:schemeClr val="tx1">
                    <a:tint val="75000"/>
                  </a:schemeClr>
                </a:solidFill>
              </a:defRPr>
            </a:lvl8pPr>
            <a:lvl9pPr marL="4033501" indent="0">
              <a:buNone/>
              <a:defRPr sz="1764">
                <a:solidFill>
                  <a:schemeClr val="tx1">
                    <a:tint val="75000"/>
                  </a:schemeClr>
                </a:solidFill>
              </a:defRPr>
            </a:lvl9pPr>
          </a:lstStyle>
          <a:p>
            <a:pPr lvl="0"/>
            <a:r>
              <a:rPr lang="en-US" dirty="0"/>
              <a:t>Paragraph..</a:t>
            </a:r>
          </a:p>
        </p:txBody>
      </p:sp>
      <p:sp>
        <p:nvSpPr>
          <p:cNvPr id="13" name="Picture Placeholder 9">
            <a:extLst>
              <a:ext uri="{FF2B5EF4-FFF2-40B4-BE49-F238E27FC236}">
                <a16:creationId xmlns:a16="http://schemas.microsoft.com/office/drawing/2014/main" id="{6EB44AAC-7594-4D39-9209-B6BFC5B8B408}"/>
              </a:ext>
            </a:extLst>
          </p:cNvPr>
          <p:cNvSpPr>
            <a:spLocks noGrp="1"/>
          </p:cNvSpPr>
          <p:nvPr>
            <p:ph type="pic" sz="quarter" idx="14"/>
          </p:nvPr>
        </p:nvSpPr>
        <p:spPr>
          <a:xfrm>
            <a:off x="5432512" y="4303810"/>
            <a:ext cx="4063978" cy="2203883"/>
          </a:xfrm>
          <a:ln>
            <a:noFill/>
          </a:ln>
        </p:spPr>
        <p:txBody>
          <a:bodyPr/>
          <a:lstStyle>
            <a:lvl1pPr marL="0" indent="0">
              <a:buNone/>
              <a:defRPr/>
            </a:lvl1pPr>
          </a:lstStyle>
          <a:p>
            <a:endParaRPr lang="en-US" dirty="0"/>
          </a:p>
        </p:txBody>
      </p:sp>
      <p:sp>
        <p:nvSpPr>
          <p:cNvPr id="14" name="Picture Placeholder 9">
            <a:extLst>
              <a:ext uri="{FF2B5EF4-FFF2-40B4-BE49-F238E27FC236}">
                <a16:creationId xmlns:a16="http://schemas.microsoft.com/office/drawing/2014/main" id="{CA90FDA5-5631-4411-A2A4-79898BA63E9C}"/>
              </a:ext>
            </a:extLst>
          </p:cNvPr>
          <p:cNvSpPr>
            <a:spLocks noGrp="1"/>
          </p:cNvSpPr>
          <p:nvPr>
            <p:ph type="pic" sz="quarter" idx="15"/>
          </p:nvPr>
        </p:nvSpPr>
        <p:spPr>
          <a:xfrm>
            <a:off x="1184750" y="4314206"/>
            <a:ext cx="4063978" cy="2195219"/>
          </a:xfrm>
        </p:spPr>
        <p:txBody>
          <a:bodyPr/>
          <a:lstStyle>
            <a:lvl1pPr marL="0" indent="0">
              <a:buNone/>
              <a:defRPr/>
            </a:lvl1pPr>
          </a:lstStyle>
          <a:p>
            <a:endParaRPr lang="en-US" dirty="0"/>
          </a:p>
        </p:txBody>
      </p:sp>
      <p:sp>
        <p:nvSpPr>
          <p:cNvPr id="9" name="Text Placeholder 2">
            <a:extLst>
              <a:ext uri="{FF2B5EF4-FFF2-40B4-BE49-F238E27FC236}">
                <a16:creationId xmlns:a16="http://schemas.microsoft.com/office/drawing/2014/main" id="{DE3074B2-E705-4790-B973-CB30FDF60230}"/>
              </a:ext>
            </a:extLst>
          </p:cNvPr>
          <p:cNvSpPr>
            <a:spLocks noGrp="1"/>
          </p:cNvSpPr>
          <p:nvPr>
            <p:ph type="body" idx="16" hasCustomPrompt="1"/>
          </p:nvPr>
        </p:nvSpPr>
        <p:spPr>
          <a:xfrm>
            <a:off x="1176934" y="847358"/>
            <a:ext cx="8345047" cy="457208"/>
          </a:xfrm>
        </p:spPr>
        <p:txBody>
          <a:bodyPr lIns="0" rIns="0">
            <a:normAutofit/>
          </a:bodyPr>
          <a:lstStyle>
            <a:lvl1pPr marL="0" indent="0">
              <a:buNone/>
              <a:defRPr sz="2647">
                <a:solidFill>
                  <a:srgbClr val="2888C9"/>
                </a:solidFill>
                <a:latin typeface="Source Sans Pro Light" panose="020B0403030403020204" pitchFamily="34" charset="0"/>
              </a:defRPr>
            </a:lvl1pPr>
            <a:lvl2pPr marL="504188" indent="0">
              <a:buNone/>
              <a:defRPr sz="2206">
                <a:solidFill>
                  <a:schemeClr val="tx1">
                    <a:tint val="75000"/>
                  </a:schemeClr>
                </a:solidFill>
              </a:defRPr>
            </a:lvl2pPr>
            <a:lvl3pPr marL="1008375" indent="0">
              <a:buNone/>
              <a:defRPr sz="1985">
                <a:solidFill>
                  <a:schemeClr val="tx1">
                    <a:tint val="75000"/>
                  </a:schemeClr>
                </a:solidFill>
              </a:defRPr>
            </a:lvl3pPr>
            <a:lvl4pPr marL="1512563" indent="0">
              <a:buNone/>
              <a:defRPr sz="1764">
                <a:solidFill>
                  <a:schemeClr val="tx1">
                    <a:tint val="75000"/>
                  </a:schemeClr>
                </a:solidFill>
              </a:defRPr>
            </a:lvl4pPr>
            <a:lvl5pPr marL="2016750" indent="0">
              <a:buNone/>
              <a:defRPr sz="1764">
                <a:solidFill>
                  <a:schemeClr val="tx1">
                    <a:tint val="75000"/>
                  </a:schemeClr>
                </a:solidFill>
              </a:defRPr>
            </a:lvl5pPr>
            <a:lvl6pPr marL="2520938" indent="0">
              <a:buNone/>
              <a:defRPr sz="1764">
                <a:solidFill>
                  <a:schemeClr val="tx1">
                    <a:tint val="75000"/>
                  </a:schemeClr>
                </a:solidFill>
              </a:defRPr>
            </a:lvl6pPr>
            <a:lvl7pPr marL="3025125" indent="0">
              <a:buNone/>
              <a:defRPr sz="1764">
                <a:solidFill>
                  <a:schemeClr val="tx1">
                    <a:tint val="75000"/>
                  </a:schemeClr>
                </a:solidFill>
              </a:defRPr>
            </a:lvl7pPr>
            <a:lvl8pPr marL="3529313" indent="0">
              <a:buNone/>
              <a:defRPr sz="1764">
                <a:solidFill>
                  <a:schemeClr val="tx1">
                    <a:tint val="75000"/>
                  </a:schemeClr>
                </a:solidFill>
              </a:defRPr>
            </a:lvl8pPr>
            <a:lvl9pPr marL="4033501" indent="0">
              <a:buNone/>
              <a:defRPr sz="1764">
                <a:solidFill>
                  <a:schemeClr val="tx1">
                    <a:tint val="75000"/>
                  </a:schemeClr>
                </a:solidFill>
              </a:defRPr>
            </a:lvl9pPr>
          </a:lstStyle>
          <a:p>
            <a:pPr lvl="0"/>
            <a:r>
              <a:rPr lang="en-US" dirty="0"/>
              <a:t>Click here to Edit Header1</a:t>
            </a:r>
          </a:p>
        </p:txBody>
      </p:sp>
      <p:sp>
        <p:nvSpPr>
          <p:cNvPr id="10" name="Text Placeholder 2">
            <a:extLst>
              <a:ext uri="{FF2B5EF4-FFF2-40B4-BE49-F238E27FC236}">
                <a16:creationId xmlns:a16="http://schemas.microsoft.com/office/drawing/2014/main" id="{60DDED34-733F-4FA8-B523-28BEDB6FB0CF}"/>
              </a:ext>
            </a:extLst>
          </p:cNvPr>
          <p:cNvSpPr>
            <a:spLocks noGrp="1"/>
          </p:cNvSpPr>
          <p:nvPr>
            <p:ph type="body" idx="17" hasCustomPrompt="1"/>
          </p:nvPr>
        </p:nvSpPr>
        <p:spPr>
          <a:xfrm>
            <a:off x="1185199" y="2165784"/>
            <a:ext cx="4069031" cy="280482"/>
          </a:xfrm>
        </p:spPr>
        <p:txBody>
          <a:bodyPr lIns="0" rIns="0">
            <a:noAutofit/>
          </a:bodyPr>
          <a:lstStyle>
            <a:lvl1pPr marL="0" indent="0">
              <a:buNone/>
              <a:defRPr sz="1323" b="0">
                <a:solidFill>
                  <a:schemeClr val="tx1"/>
                </a:solidFill>
                <a:latin typeface="Source Sans Pro Semibold" panose="020B0603030403020204" pitchFamily="34" charset="0"/>
              </a:defRPr>
            </a:lvl1pPr>
            <a:lvl2pPr marL="504188" indent="0">
              <a:buNone/>
              <a:defRPr sz="2206">
                <a:solidFill>
                  <a:schemeClr val="tx1">
                    <a:tint val="75000"/>
                  </a:schemeClr>
                </a:solidFill>
              </a:defRPr>
            </a:lvl2pPr>
            <a:lvl3pPr marL="1008375" indent="0">
              <a:buNone/>
              <a:defRPr sz="1985">
                <a:solidFill>
                  <a:schemeClr val="tx1">
                    <a:tint val="75000"/>
                  </a:schemeClr>
                </a:solidFill>
              </a:defRPr>
            </a:lvl3pPr>
            <a:lvl4pPr marL="1512563" indent="0">
              <a:buNone/>
              <a:defRPr sz="1764">
                <a:solidFill>
                  <a:schemeClr val="tx1">
                    <a:tint val="75000"/>
                  </a:schemeClr>
                </a:solidFill>
              </a:defRPr>
            </a:lvl4pPr>
            <a:lvl5pPr marL="2016750" indent="0">
              <a:buNone/>
              <a:defRPr sz="1764">
                <a:solidFill>
                  <a:schemeClr val="tx1">
                    <a:tint val="75000"/>
                  </a:schemeClr>
                </a:solidFill>
              </a:defRPr>
            </a:lvl5pPr>
            <a:lvl6pPr marL="2520938" indent="0">
              <a:buNone/>
              <a:defRPr sz="1764">
                <a:solidFill>
                  <a:schemeClr val="tx1">
                    <a:tint val="75000"/>
                  </a:schemeClr>
                </a:solidFill>
              </a:defRPr>
            </a:lvl6pPr>
            <a:lvl7pPr marL="3025125" indent="0">
              <a:buNone/>
              <a:defRPr sz="1764">
                <a:solidFill>
                  <a:schemeClr val="tx1">
                    <a:tint val="75000"/>
                  </a:schemeClr>
                </a:solidFill>
              </a:defRPr>
            </a:lvl7pPr>
            <a:lvl8pPr marL="3529313" indent="0">
              <a:buNone/>
              <a:defRPr sz="1764">
                <a:solidFill>
                  <a:schemeClr val="tx1">
                    <a:tint val="75000"/>
                  </a:schemeClr>
                </a:solidFill>
              </a:defRPr>
            </a:lvl8pPr>
            <a:lvl9pPr marL="4033501" indent="0">
              <a:buNone/>
              <a:defRPr sz="1764">
                <a:solidFill>
                  <a:schemeClr val="tx1">
                    <a:tint val="75000"/>
                  </a:schemeClr>
                </a:solidFill>
              </a:defRPr>
            </a:lvl9pPr>
          </a:lstStyle>
          <a:p>
            <a:pPr lvl="0"/>
            <a:r>
              <a:rPr lang="en-US" dirty="0"/>
              <a:t>Header2</a:t>
            </a:r>
          </a:p>
        </p:txBody>
      </p:sp>
      <p:sp>
        <p:nvSpPr>
          <p:cNvPr id="11" name="Text Placeholder 2">
            <a:extLst>
              <a:ext uri="{FF2B5EF4-FFF2-40B4-BE49-F238E27FC236}">
                <a16:creationId xmlns:a16="http://schemas.microsoft.com/office/drawing/2014/main" id="{EDC020AE-381F-4231-8704-A5842F414777}"/>
              </a:ext>
            </a:extLst>
          </p:cNvPr>
          <p:cNvSpPr>
            <a:spLocks noGrp="1"/>
          </p:cNvSpPr>
          <p:nvPr>
            <p:ph type="body" idx="18"/>
          </p:nvPr>
        </p:nvSpPr>
        <p:spPr>
          <a:xfrm>
            <a:off x="1186575" y="2444647"/>
            <a:ext cx="4058494" cy="632202"/>
          </a:xfrm>
        </p:spPr>
        <p:txBody>
          <a:bodyPr lIns="0" tIns="0" rIns="0">
            <a:normAutofit/>
          </a:bodyPr>
          <a:lstStyle>
            <a:lvl1pPr marL="0" indent="0">
              <a:spcBef>
                <a:spcPts val="221"/>
              </a:spcBef>
              <a:buNone/>
              <a:defRPr sz="1323" b="0">
                <a:solidFill>
                  <a:srgbClr val="666666"/>
                </a:solidFill>
                <a:latin typeface="Source Sans Pro Light" panose="020B0403030403020204" pitchFamily="34" charset="0"/>
              </a:defRPr>
            </a:lvl1pPr>
            <a:lvl2pPr marL="504188" indent="0">
              <a:buNone/>
              <a:defRPr sz="2206">
                <a:solidFill>
                  <a:schemeClr val="tx1">
                    <a:tint val="75000"/>
                  </a:schemeClr>
                </a:solidFill>
              </a:defRPr>
            </a:lvl2pPr>
            <a:lvl3pPr marL="1008375" indent="0">
              <a:buNone/>
              <a:defRPr sz="1985">
                <a:solidFill>
                  <a:schemeClr val="tx1">
                    <a:tint val="75000"/>
                  </a:schemeClr>
                </a:solidFill>
              </a:defRPr>
            </a:lvl3pPr>
            <a:lvl4pPr marL="1512563" indent="0">
              <a:buNone/>
              <a:defRPr sz="1764">
                <a:solidFill>
                  <a:schemeClr val="tx1">
                    <a:tint val="75000"/>
                  </a:schemeClr>
                </a:solidFill>
              </a:defRPr>
            </a:lvl4pPr>
            <a:lvl5pPr marL="2016750" indent="0">
              <a:buNone/>
              <a:defRPr sz="1764">
                <a:solidFill>
                  <a:schemeClr val="tx1">
                    <a:tint val="75000"/>
                  </a:schemeClr>
                </a:solidFill>
              </a:defRPr>
            </a:lvl5pPr>
            <a:lvl6pPr marL="2520938" indent="0">
              <a:buNone/>
              <a:defRPr sz="1764">
                <a:solidFill>
                  <a:schemeClr val="tx1">
                    <a:tint val="75000"/>
                  </a:schemeClr>
                </a:solidFill>
              </a:defRPr>
            </a:lvl6pPr>
            <a:lvl7pPr marL="3025125" indent="0">
              <a:buNone/>
              <a:defRPr sz="1764">
                <a:solidFill>
                  <a:schemeClr val="tx1">
                    <a:tint val="75000"/>
                  </a:schemeClr>
                </a:solidFill>
              </a:defRPr>
            </a:lvl7pPr>
            <a:lvl8pPr marL="3529313" indent="0">
              <a:buNone/>
              <a:defRPr sz="1764">
                <a:solidFill>
                  <a:schemeClr val="tx1">
                    <a:tint val="75000"/>
                  </a:schemeClr>
                </a:solidFill>
              </a:defRPr>
            </a:lvl8pPr>
            <a:lvl9pPr marL="4033501" indent="0">
              <a:buNone/>
              <a:defRPr sz="1764">
                <a:solidFill>
                  <a:schemeClr val="tx1">
                    <a:tint val="75000"/>
                  </a:schemeClr>
                </a:solidFill>
              </a:defRPr>
            </a:lvl9pPr>
          </a:lstStyle>
          <a:p>
            <a:pPr lvl="0"/>
            <a:r>
              <a:rPr lang="en-US" dirty="0"/>
              <a:t>Edit Master text styles</a:t>
            </a:r>
          </a:p>
        </p:txBody>
      </p:sp>
      <p:sp>
        <p:nvSpPr>
          <p:cNvPr id="18" name="Text Placeholder 2">
            <a:extLst>
              <a:ext uri="{FF2B5EF4-FFF2-40B4-BE49-F238E27FC236}">
                <a16:creationId xmlns:a16="http://schemas.microsoft.com/office/drawing/2014/main" id="{CF5966A5-117A-4504-899C-BC0C8244ACD8}"/>
              </a:ext>
            </a:extLst>
          </p:cNvPr>
          <p:cNvSpPr>
            <a:spLocks noGrp="1"/>
          </p:cNvSpPr>
          <p:nvPr>
            <p:ph type="body" idx="19" hasCustomPrompt="1"/>
          </p:nvPr>
        </p:nvSpPr>
        <p:spPr>
          <a:xfrm>
            <a:off x="5434483" y="2177914"/>
            <a:ext cx="4079934" cy="268353"/>
          </a:xfrm>
        </p:spPr>
        <p:txBody>
          <a:bodyPr lIns="0" rIns="0">
            <a:noAutofit/>
          </a:bodyPr>
          <a:lstStyle>
            <a:lvl1pPr marL="0" indent="0">
              <a:buNone/>
              <a:defRPr sz="1323" b="0">
                <a:solidFill>
                  <a:schemeClr val="tx1"/>
                </a:solidFill>
                <a:latin typeface="Source Sans Pro Semibold" panose="020B0603030403020204" pitchFamily="34" charset="0"/>
              </a:defRPr>
            </a:lvl1pPr>
            <a:lvl2pPr marL="504188" indent="0">
              <a:buNone/>
              <a:defRPr sz="2206">
                <a:solidFill>
                  <a:schemeClr val="tx1">
                    <a:tint val="75000"/>
                  </a:schemeClr>
                </a:solidFill>
              </a:defRPr>
            </a:lvl2pPr>
            <a:lvl3pPr marL="1008375" indent="0">
              <a:buNone/>
              <a:defRPr sz="1985">
                <a:solidFill>
                  <a:schemeClr val="tx1">
                    <a:tint val="75000"/>
                  </a:schemeClr>
                </a:solidFill>
              </a:defRPr>
            </a:lvl3pPr>
            <a:lvl4pPr marL="1512563" indent="0">
              <a:buNone/>
              <a:defRPr sz="1764">
                <a:solidFill>
                  <a:schemeClr val="tx1">
                    <a:tint val="75000"/>
                  </a:schemeClr>
                </a:solidFill>
              </a:defRPr>
            </a:lvl4pPr>
            <a:lvl5pPr marL="2016750" indent="0">
              <a:buNone/>
              <a:defRPr sz="1764">
                <a:solidFill>
                  <a:schemeClr val="tx1">
                    <a:tint val="75000"/>
                  </a:schemeClr>
                </a:solidFill>
              </a:defRPr>
            </a:lvl5pPr>
            <a:lvl6pPr marL="2520938" indent="0">
              <a:buNone/>
              <a:defRPr sz="1764">
                <a:solidFill>
                  <a:schemeClr val="tx1">
                    <a:tint val="75000"/>
                  </a:schemeClr>
                </a:solidFill>
              </a:defRPr>
            </a:lvl6pPr>
            <a:lvl7pPr marL="3025125" indent="0">
              <a:buNone/>
              <a:defRPr sz="1764">
                <a:solidFill>
                  <a:schemeClr val="tx1">
                    <a:tint val="75000"/>
                  </a:schemeClr>
                </a:solidFill>
              </a:defRPr>
            </a:lvl7pPr>
            <a:lvl8pPr marL="3529313" indent="0">
              <a:buNone/>
              <a:defRPr sz="1764">
                <a:solidFill>
                  <a:schemeClr val="tx1">
                    <a:tint val="75000"/>
                  </a:schemeClr>
                </a:solidFill>
              </a:defRPr>
            </a:lvl8pPr>
            <a:lvl9pPr marL="4033501" indent="0">
              <a:buNone/>
              <a:defRPr sz="1764">
                <a:solidFill>
                  <a:schemeClr val="tx1">
                    <a:tint val="75000"/>
                  </a:schemeClr>
                </a:solidFill>
              </a:defRPr>
            </a:lvl9pPr>
          </a:lstStyle>
          <a:p>
            <a:pPr lvl="0"/>
            <a:r>
              <a:rPr lang="en-US" dirty="0"/>
              <a:t>Header2</a:t>
            </a:r>
          </a:p>
        </p:txBody>
      </p:sp>
      <p:sp>
        <p:nvSpPr>
          <p:cNvPr id="19" name="Text Placeholder 2">
            <a:extLst>
              <a:ext uri="{FF2B5EF4-FFF2-40B4-BE49-F238E27FC236}">
                <a16:creationId xmlns:a16="http://schemas.microsoft.com/office/drawing/2014/main" id="{1104E497-83F2-4438-AF38-639B132A9A8F}"/>
              </a:ext>
            </a:extLst>
          </p:cNvPr>
          <p:cNvSpPr>
            <a:spLocks noGrp="1"/>
          </p:cNvSpPr>
          <p:nvPr>
            <p:ph type="body" idx="20"/>
          </p:nvPr>
        </p:nvSpPr>
        <p:spPr>
          <a:xfrm>
            <a:off x="5435860" y="2447927"/>
            <a:ext cx="4073976" cy="640864"/>
          </a:xfrm>
        </p:spPr>
        <p:txBody>
          <a:bodyPr lIns="0" tIns="0" rIns="0">
            <a:normAutofit/>
          </a:bodyPr>
          <a:lstStyle>
            <a:lvl1pPr marL="0" indent="0">
              <a:spcBef>
                <a:spcPts val="221"/>
              </a:spcBef>
              <a:buNone/>
              <a:defRPr sz="1323" b="0">
                <a:solidFill>
                  <a:srgbClr val="666666"/>
                </a:solidFill>
                <a:latin typeface="Source Sans Pro Light" panose="020B0403030403020204" pitchFamily="34" charset="0"/>
              </a:defRPr>
            </a:lvl1pPr>
            <a:lvl2pPr marL="504188" indent="0">
              <a:buNone/>
              <a:defRPr sz="2206">
                <a:solidFill>
                  <a:schemeClr val="tx1">
                    <a:tint val="75000"/>
                  </a:schemeClr>
                </a:solidFill>
              </a:defRPr>
            </a:lvl2pPr>
            <a:lvl3pPr marL="1008375" indent="0">
              <a:buNone/>
              <a:defRPr sz="1985">
                <a:solidFill>
                  <a:schemeClr val="tx1">
                    <a:tint val="75000"/>
                  </a:schemeClr>
                </a:solidFill>
              </a:defRPr>
            </a:lvl3pPr>
            <a:lvl4pPr marL="1512563" indent="0">
              <a:buNone/>
              <a:defRPr sz="1764">
                <a:solidFill>
                  <a:schemeClr val="tx1">
                    <a:tint val="75000"/>
                  </a:schemeClr>
                </a:solidFill>
              </a:defRPr>
            </a:lvl4pPr>
            <a:lvl5pPr marL="2016750" indent="0">
              <a:buNone/>
              <a:defRPr sz="1764">
                <a:solidFill>
                  <a:schemeClr val="tx1">
                    <a:tint val="75000"/>
                  </a:schemeClr>
                </a:solidFill>
              </a:defRPr>
            </a:lvl5pPr>
            <a:lvl6pPr marL="2520938" indent="0">
              <a:buNone/>
              <a:defRPr sz="1764">
                <a:solidFill>
                  <a:schemeClr val="tx1">
                    <a:tint val="75000"/>
                  </a:schemeClr>
                </a:solidFill>
              </a:defRPr>
            </a:lvl6pPr>
            <a:lvl7pPr marL="3025125" indent="0">
              <a:buNone/>
              <a:defRPr sz="1764">
                <a:solidFill>
                  <a:schemeClr val="tx1">
                    <a:tint val="75000"/>
                  </a:schemeClr>
                </a:solidFill>
              </a:defRPr>
            </a:lvl7pPr>
            <a:lvl8pPr marL="3529313" indent="0">
              <a:buNone/>
              <a:defRPr sz="1764">
                <a:solidFill>
                  <a:schemeClr val="tx1">
                    <a:tint val="75000"/>
                  </a:schemeClr>
                </a:solidFill>
              </a:defRPr>
            </a:lvl8pPr>
            <a:lvl9pPr marL="4033501" indent="0">
              <a:buNone/>
              <a:defRPr sz="1764">
                <a:solidFill>
                  <a:schemeClr val="tx1">
                    <a:tint val="75000"/>
                  </a:schemeClr>
                </a:solidFill>
              </a:defRPr>
            </a:lvl9pPr>
          </a:lstStyle>
          <a:p>
            <a:pPr lvl="0"/>
            <a:r>
              <a:rPr lang="en-US" dirty="0"/>
              <a:t>Edit Master text styles</a:t>
            </a:r>
          </a:p>
        </p:txBody>
      </p:sp>
      <p:sp>
        <p:nvSpPr>
          <p:cNvPr id="20" name="Text Placeholder 2">
            <a:extLst>
              <a:ext uri="{FF2B5EF4-FFF2-40B4-BE49-F238E27FC236}">
                <a16:creationId xmlns:a16="http://schemas.microsoft.com/office/drawing/2014/main" id="{5B22A544-FEDA-4602-8C06-BC9A2FAF8BD3}"/>
              </a:ext>
            </a:extLst>
          </p:cNvPr>
          <p:cNvSpPr>
            <a:spLocks noGrp="1"/>
          </p:cNvSpPr>
          <p:nvPr>
            <p:ph type="body" idx="21"/>
          </p:nvPr>
        </p:nvSpPr>
        <p:spPr>
          <a:xfrm>
            <a:off x="1194841" y="3196688"/>
            <a:ext cx="4045647" cy="257957"/>
          </a:xfrm>
        </p:spPr>
        <p:txBody>
          <a:bodyPr lIns="0" rIns="0">
            <a:noAutofit/>
          </a:bodyPr>
          <a:lstStyle>
            <a:lvl1pPr marL="0" indent="0">
              <a:buNone/>
              <a:defRPr sz="1323" b="0">
                <a:solidFill>
                  <a:schemeClr val="tx1"/>
                </a:solidFill>
                <a:latin typeface="Source Sans Pro Semibold" panose="020B0603030403020204" pitchFamily="34" charset="0"/>
              </a:defRPr>
            </a:lvl1pPr>
            <a:lvl2pPr marL="504188" indent="0">
              <a:buNone/>
              <a:defRPr sz="2206">
                <a:solidFill>
                  <a:schemeClr val="tx1">
                    <a:tint val="75000"/>
                  </a:schemeClr>
                </a:solidFill>
              </a:defRPr>
            </a:lvl2pPr>
            <a:lvl3pPr marL="1008375" indent="0">
              <a:buNone/>
              <a:defRPr sz="1985">
                <a:solidFill>
                  <a:schemeClr val="tx1">
                    <a:tint val="75000"/>
                  </a:schemeClr>
                </a:solidFill>
              </a:defRPr>
            </a:lvl3pPr>
            <a:lvl4pPr marL="1512563" indent="0">
              <a:buNone/>
              <a:defRPr sz="1764">
                <a:solidFill>
                  <a:schemeClr val="tx1">
                    <a:tint val="75000"/>
                  </a:schemeClr>
                </a:solidFill>
              </a:defRPr>
            </a:lvl4pPr>
            <a:lvl5pPr marL="2016750" indent="0">
              <a:buNone/>
              <a:defRPr sz="1764">
                <a:solidFill>
                  <a:schemeClr val="tx1">
                    <a:tint val="75000"/>
                  </a:schemeClr>
                </a:solidFill>
              </a:defRPr>
            </a:lvl5pPr>
            <a:lvl6pPr marL="2520938" indent="0">
              <a:buNone/>
              <a:defRPr sz="1764">
                <a:solidFill>
                  <a:schemeClr val="tx1">
                    <a:tint val="75000"/>
                  </a:schemeClr>
                </a:solidFill>
              </a:defRPr>
            </a:lvl6pPr>
            <a:lvl7pPr marL="3025125" indent="0">
              <a:buNone/>
              <a:defRPr sz="1764">
                <a:solidFill>
                  <a:schemeClr val="tx1">
                    <a:tint val="75000"/>
                  </a:schemeClr>
                </a:solidFill>
              </a:defRPr>
            </a:lvl7pPr>
            <a:lvl8pPr marL="3529313" indent="0">
              <a:buNone/>
              <a:defRPr sz="1764">
                <a:solidFill>
                  <a:schemeClr val="tx1">
                    <a:tint val="75000"/>
                  </a:schemeClr>
                </a:solidFill>
              </a:defRPr>
            </a:lvl8pPr>
            <a:lvl9pPr marL="4033501" indent="0">
              <a:buNone/>
              <a:defRPr sz="1764">
                <a:solidFill>
                  <a:schemeClr val="tx1">
                    <a:tint val="75000"/>
                  </a:schemeClr>
                </a:solidFill>
              </a:defRPr>
            </a:lvl9pPr>
          </a:lstStyle>
          <a:p>
            <a:pPr lvl="0"/>
            <a:r>
              <a:rPr lang="en-US" dirty="0"/>
              <a:t>Edit Master text styles</a:t>
            </a:r>
          </a:p>
        </p:txBody>
      </p:sp>
      <p:sp>
        <p:nvSpPr>
          <p:cNvPr id="21" name="Text Placeholder 2">
            <a:extLst>
              <a:ext uri="{FF2B5EF4-FFF2-40B4-BE49-F238E27FC236}">
                <a16:creationId xmlns:a16="http://schemas.microsoft.com/office/drawing/2014/main" id="{F8674CA4-E2FD-498B-AFF1-9DDA982717E7}"/>
              </a:ext>
            </a:extLst>
          </p:cNvPr>
          <p:cNvSpPr>
            <a:spLocks noGrp="1"/>
          </p:cNvSpPr>
          <p:nvPr>
            <p:ph type="body" idx="22"/>
          </p:nvPr>
        </p:nvSpPr>
        <p:spPr>
          <a:xfrm>
            <a:off x="1196219" y="3466701"/>
            <a:ext cx="4043420" cy="744822"/>
          </a:xfrm>
        </p:spPr>
        <p:txBody>
          <a:bodyPr lIns="0" tIns="0" rIns="0">
            <a:normAutofit/>
          </a:bodyPr>
          <a:lstStyle>
            <a:lvl1pPr marL="0" indent="0">
              <a:spcBef>
                <a:spcPts val="221"/>
              </a:spcBef>
              <a:buNone/>
              <a:defRPr sz="1323" b="0">
                <a:solidFill>
                  <a:srgbClr val="666666"/>
                </a:solidFill>
                <a:latin typeface="Source Sans Pro Light" panose="020B0403030403020204" pitchFamily="34" charset="0"/>
              </a:defRPr>
            </a:lvl1pPr>
            <a:lvl2pPr marL="504188" indent="0">
              <a:buNone/>
              <a:defRPr sz="2206">
                <a:solidFill>
                  <a:schemeClr val="tx1">
                    <a:tint val="75000"/>
                  </a:schemeClr>
                </a:solidFill>
              </a:defRPr>
            </a:lvl2pPr>
            <a:lvl3pPr marL="1008375" indent="0">
              <a:buNone/>
              <a:defRPr sz="1985">
                <a:solidFill>
                  <a:schemeClr val="tx1">
                    <a:tint val="75000"/>
                  </a:schemeClr>
                </a:solidFill>
              </a:defRPr>
            </a:lvl3pPr>
            <a:lvl4pPr marL="1512563" indent="0">
              <a:buNone/>
              <a:defRPr sz="1764">
                <a:solidFill>
                  <a:schemeClr val="tx1">
                    <a:tint val="75000"/>
                  </a:schemeClr>
                </a:solidFill>
              </a:defRPr>
            </a:lvl4pPr>
            <a:lvl5pPr marL="2016750" indent="0">
              <a:buNone/>
              <a:defRPr sz="1764">
                <a:solidFill>
                  <a:schemeClr val="tx1">
                    <a:tint val="75000"/>
                  </a:schemeClr>
                </a:solidFill>
              </a:defRPr>
            </a:lvl5pPr>
            <a:lvl6pPr marL="2520938" indent="0">
              <a:buNone/>
              <a:defRPr sz="1764">
                <a:solidFill>
                  <a:schemeClr val="tx1">
                    <a:tint val="75000"/>
                  </a:schemeClr>
                </a:solidFill>
              </a:defRPr>
            </a:lvl6pPr>
            <a:lvl7pPr marL="3025125" indent="0">
              <a:buNone/>
              <a:defRPr sz="1764">
                <a:solidFill>
                  <a:schemeClr val="tx1">
                    <a:tint val="75000"/>
                  </a:schemeClr>
                </a:solidFill>
              </a:defRPr>
            </a:lvl7pPr>
            <a:lvl8pPr marL="3529313" indent="0">
              <a:buNone/>
              <a:defRPr sz="1764">
                <a:solidFill>
                  <a:schemeClr val="tx1">
                    <a:tint val="75000"/>
                  </a:schemeClr>
                </a:solidFill>
              </a:defRPr>
            </a:lvl8pPr>
            <a:lvl9pPr marL="4033501" indent="0">
              <a:buNone/>
              <a:defRPr sz="1764">
                <a:solidFill>
                  <a:schemeClr val="tx1">
                    <a:tint val="75000"/>
                  </a:schemeClr>
                </a:solidFill>
              </a:defRPr>
            </a:lvl9pPr>
          </a:lstStyle>
          <a:p>
            <a:pPr lvl="0"/>
            <a:r>
              <a:rPr lang="en-US" dirty="0"/>
              <a:t>Edit Master text styles</a:t>
            </a:r>
          </a:p>
        </p:txBody>
      </p:sp>
      <p:sp>
        <p:nvSpPr>
          <p:cNvPr id="22" name="Text Placeholder 2">
            <a:extLst>
              <a:ext uri="{FF2B5EF4-FFF2-40B4-BE49-F238E27FC236}">
                <a16:creationId xmlns:a16="http://schemas.microsoft.com/office/drawing/2014/main" id="{3E5477D0-D8F2-4B6B-B5AA-372ACFF5C3ED}"/>
              </a:ext>
            </a:extLst>
          </p:cNvPr>
          <p:cNvSpPr>
            <a:spLocks noGrp="1"/>
          </p:cNvSpPr>
          <p:nvPr>
            <p:ph type="body" idx="23"/>
          </p:nvPr>
        </p:nvSpPr>
        <p:spPr>
          <a:xfrm>
            <a:off x="5444126" y="3208816"/>
            <a:ext cx="4061130" cy="266621"/>
          </a:xfrm>
        </p:spPr>
        <p:txBody>
          <a:bodyPr lIns="0" rIns="0">
            <a:noAutofit/>
          </a:bodyPr>
          <a:lstStyle>
            <a:lvl1pPr marL="0" indent="0">
              <a:buNone/>
              <a:defRPr sz="1323" b="0">
                <a:solidFill>
                  <a:schemeClr val="tx1"/>
                </a:solidFill>
                <a:latin typeface="Source Sans Pro Semibold" panose="020B0603030403020204" pitchFamily="34" charset="0"/>
              </a:defRPr>
            </a:lvl1pPr>
            <a:lvl2pPr marL="504188" indent="0">
              <a:buNone/>
              <a:defRPr sz="2206">
                <a:solidFill>
                  <a:schemeClr val="tx1">
                    <a:tint val="75000"/>
                  </a:schemeClr>
                </a:solidFill>
              </a:defRPr>
            </a:lvl2pPr>
            <a:lvl3pPr marL="1008375" indent="0">
              <a:buNone/>
              <a:defRPr sz="1985">
                <a:solidFill>
                  <a:schemeClr val="tx1">
                    <a:tint val="75000"/>
                  </a:schemeClr>
                </a:solidFill>
              </a:defRPr>
            </a:lvl3pPr>
            <a:lvl4pPr marL="1512563" indent="0">
              <a:buNone/>
              <a:defRPr sz="1764">
                <a:solidFill>
                  <a:schemeClr val="tx1">
                    <a:tint val="75000"/>
                  </a:schemeClr>
                </a:solidFill>
              </a:defRPr>
            </a:lvl4pPr>
            <a:lvl5pPr marL="2016750" indent="0">
              <a:buNone/>
              <a:defRPr sz="1764">
                <a:solidFill>
                  <a:schemeClr val="tx1">
                    <a:tint val="75000"/>
                  </a:schemeClr>
                </a:solidFill>
              </a:defRPr>
            </a:lvl5pPr>
            <a:lvl6pPr marL="2520938" indent="0">
              <a:buNone/>
              <a:defRPr sz="1764">
                <a:solidFill>
                  <a:schemeClr val="tx1">
                    <a:tint val="75000"/>
                  </a:schemeClr>
                </a:solidFill>
              </a:defRPr>
            </a:lvl6pPr>
            <a:lvl7pPr marL="3025125" indent="0">
              <a:buNone/>
              <a:defRPr sz="1764">
                <a:solidFill>
                  <a:schemeClr val="tx1">
                    <a:tint val="75000"/>
                  </a:schemeClr>
                </a:solidFill>
              </a:defRPr>
            </a:lvl7pPr>
            <a:lvl8pPr marL="3529313" indent="0">
              <a:buNone/>
              <a:defRPr sz="1764">
                <a:solidFill>
                  <a:schemeClr val="tx1">
                    <a:tint val="75000"/>
                  </a:schemeClr>
                </a:solidFill>
              </a:defRPr>
            </a:lvl8pPr>
            <a:lvl9pPr marL="4033501" indent="0">
              <a:buNone/>
              <a:defRPr sz="1764">
                <a:solidFill>
                  <a:schemeClr val="tx1">
                    <a:tint val="75000"/>
                  </a:schemeClr>
                </a:solidFill>
              </a:defRPr>
            </a:lvl9pPr>
          </a:lstStyle>
          <a:p>
            <a:pPr lvl="0"/>
            <a:r>
              <a:rPr lang="en-US" dirty="0"/>
              <a:t>Edit Master text styles</a:t>
            </a:r>
          </a:p>
        </p:txBody>
      </p:sp>
      <p:sp>
        <p:nvSpPr>
          <p:cNvPr id="23" name="Text Placeholder 2">
            <a:extLst>
              <a:ext uri="{FF2B5EF4-FFF2-40B4-BE49-F238E27FC236}">
                <a16:creationId xmlns:a16="http://schemas.microsoft.com/office/drawing/2014/main" id="{8E6843DC-BB15-45E1-BB83-C07E33C051B4}"/>
              </a:ext>
            </a:extLst>
          </p:cNvPr>
          <p:cNvSpPr>
            <a:spLocks noGrp="1"/>
          </p:cNvSpPr>
          <p:nvPr>
            <p:ph type="body" idx="24"/>
          </p:nvPr>
        </p:nvSpPr>
        <p:spPr>
          <a:xfrm>
            <a:off x="5445501" y="3487677"/>
            <a:ext cx="4059753" cy="743089"/>
          </a:xfrm>
        </p:spPr>
        <p:txBody>
          <a:bodyPr lIns="0" tIns="0" rIns="0">
            <a:normAutofit/>
          </a:bodyPr>
          <a:lstStyle>
            <a:lvl1pPr marL="0" indent="0">
              <a:spcBef>
                <a:spcPts val="221"/>
              </a:spcBef>
              <a:buNone/>
              <a:defRPr sz="1323" b="0">
                <a:solidFill>
                  <a:srgbClr val="666666"/>
                </a:solidFill>
                <a:latin typeface="Source Sans Pro Light" panose="020B0403030403020204" pitchFamily="34" charset="0"/>
              </a:defRPr>
            </a:lvl1pPr>
            <a:lvl2pPr marL="504188" indent="0">
              <a:buNone/>
              <a:defRPr sz="2206">
                <a:solidFill>
                  <a:schemeClr val="tx1">
                    <a:tint val="75000"/>
                  </a:schemeClr>
                </a:solidFill>
              </a:defRPr>
            </a:lvl2pPr>
            <a:lvl3pPr marL="1008375" indent="0">
              <a:buNone/>
              <a:defRPr sz="1985">
                <a:solidFill>
                  <a:schemeClr val="tx1">
                    <a:tint val="75000"/>
                  </a:schemeClr>
                </a:solidFill>
              </a:defRPr>
            </a:lvl3pPr>
            <a:lvl4pPr marL="1512563" indent="0">
              <a:buNone/>
              <a:defRPr sz="1764">
                <a:solidFill>
                  <a:schemeClr val="tx1">
                    <a:tint val="75000"/>
                  </a:schemeClr>
                </a:solidFill>
              </a:defRPr>
            </a:lvl4pPr>
            <a:lvl5pPr marL="2016750" indent="0">
              <a:buNone/>
              <a:defRPr sz="1764">
                <a:solidFill>
                  <a:schemeClr val="tx1">
                    <a:tint val="75000"/>
                  </a:schemeClr>
                </a:solidFill>
              </a:defRPr>
            </a:lvl5pPr>
            <a:lvl6pPr marL="2520938" indent="0">
              <a:buNone/>
              <a:defRPr sz="1764">
                <a:solidFill>
                  <a:schemeClr val="tx1">
                    <a:tint val="75000"/>
                  </a:schemeClr>
                </a:solidFill>
              </a:defRPr>
            </a:lvl6pPr>
            <a:lvl7pPr marL="3025125" indent="0">
              <a:buNone/>
              <a:defRPr sz="1764">
                <a:solidFill>
                  <a:schemeClr val="tx1">
                    <a:tint val="75000"/>
                  </a:schemeClr>
                </a:solidFill>
              </a:defRPr>
            </a:lvl7pPr>
            <a:lvl8pPr marL="3529313" indent="0">
              <a:buNone/>
              <a:defRPr sz="1764">
                <a:solidFill>
                  <a:schemeClr val="tx1">
                    <a:tint val="75000"/>
                  </a:schemeClr>
                </a:solidFill>
              </a:defRPr>
            </a:lvl8pPr>
            <a:lvl9pPr marL="4033501" indent="0">
              <a:buNone/>
              <a:defRPr sz="1764">
                <a:solidFill>
                  <a:schemeClr val="tx1">
                    <a:tint val="75000"/>
                  </a:schemeClr>
                </a:solidFill>
              </a:defRPr>
            </a:lvl9pPr>
          </a:lstStyle>
          <a:p>
            <a:pPr lvl="0"/>
            <a:r>
              <a:rPr lang="en-US" dirty="0"/>
              <a:t>Edit Master text styles</a:t>
            </a:r>
          </a:p>
        </p:txBody>
      </p:sp>
      <p:sp>
        <p:nvSpPr>
          <p:cNvPr id="24" name="Text Placeholder 20">
            <a:extLst>
              <a:ext uri="{FF2B5EF4-FFF2-40B4-BE49-F238E27FC236}">
                <a16:creationId xmlns:a16="http://schemas.microsoft.com/office/drawing/2014/main" id="{4EC3B597-9C6A-49B1-8EA2-92D5750C2515}"/>
              </a:ext>
            </a:extLst>
          </p:cNvPr>
          <p:cNvSpPr>
            <a:spLocks noGrp="1"/>
          </p:cNvSpPr>
          <p:nvPr>
            <p:ph type="body" sz="quarter" idx="25" hasCustomPrompt="1"/>
          </p:nvPr>
        </p:nvSpPr>
        <p:spPr>
          <a:xfrm>
            <a:off x="624991" y="6958930"/>
            <a:ext cx="2414227" cy="398919"/>
          </a:xfrm>
        </p:spPr>
        <p:txBody>
          <a:bodyPr>
            <a:normAutofit/>
          </a:bodyPr>
          <a:lstStyle>
            <a:lvl1pPr marL="0" indent="0">
              <a:spcBef>
                <a:spcPts val="221"/>
              </a:spcBef>
              <a:buNone/>
              <a:defRPr sz="1103">
                <a:solidFill>
                  <a:srgbClr val="666666"/>
                </a:solidFill>
              </a:defRPr>
            </a:lvl1pPr>
          </a:lstStyle>
          <a:p>
            <a:pPr lvl="0"/>
            <a:r>
              <a:rPr lang="en-US" dirty="0"/>
              <a:t>|    Click here to Slide Title</a:t>
            </a:r>
          </a:p>
        </p:txBody>
      </p:sp>
      <p:sp>
        <p:nvSpPr>
          <p:cNvPr id="25" name="Text Placeholder 20">
            <a:extLst>
              <a:ext uri="{FF2B5EF4-FFF2-40B4-BE49-F238E27FC236}">
                <a16:creationId xmlns:a16="http://schemas.microsoft.com/office/drawing/2014/main" id="{2340974C-5D40-4178-A1EB-5A398E0440CB}"/>
              </a:ext>
            </a:extLst>
          </p:cNvPr>
          <p:cNvSpPr>
            <a:spLocks noGrp="1"/>
          </p:cNvSpPr>
          <p:nvPr>
            <p:ph type="body" sz="quarter" idx="26" hasCustomPrompt="1"/>
          </p:nvPr>
        </p:nvSpPr>
        <p:spPr>
          <a:xfrm>
            <a:off x="273092" y="6938614"/>
            <a:ext cx="361182" cy="398919"/>
          </a:xfrm>
        </p:spPr>
        <p:txBody>
          <a:bodyPr>
            <a:normAutofit/>
          </a:bodyPr>
          <a:lstStyle>
            <a:lvl1pPr marL="0" indent="0" algn="r">
              <a:buNone/>
              <a:defRPr sz="1985" b="0">
                <a:solidFill>
                  <a:srgbClr val="666666"/>
                </a:solidFill>
                <a:latin typeface="Calibri "/>
              </a:defRPr>
            </a:lvl1pPr>
          </a:lstStyle>
          <a:p>
            <a:pPr lvl="0"/>
            <a:r>
              <a:rPr lang="en-US" dirty="0"/>
              <a:t>2</a:t>
            </a:r>
          </a:p>
        </p:txBody>
      </p:sp>
    </p:spTree>
    <p:extLst>
      <p:ext uri="{BB962C8B-B14F-4D97-AF65-F5344CB8AC3E}">
        <p14:creationId xmlns:p14="http://schemas.microsoft.com/office/powerpoint/2010/main" val="2439095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DA6876-167D-458D-9AE4-B16E27EE00B1}"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EB16E-6734-4327-B4F6-50959E4E3AC4}" type="slidenum">
              <a:rPr lang="en-US" smtClean="0"/>
              <a:t>‹#›</a:t>
            </a:fld>
            <a:endParaRPr lang="en-US"/>
          </a:p>
        </p:txBody>
      </p:sp>
    </p:spTree>
    <p:extLst>
      <p:ext uri="{BB962C8B-B14F-4D97-AF65-F5344CB8AC3E}">
        <p14:creationId xmlns:p14="http://schemas.microsoft.com/office/powerpoint/2010/main" val="1536121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278" y="1885463"/>
            <a:ext cx="9218950" cy="3145935"/>
          </a:xfrm>
        </p:spPr>
        <p:txBody>
          <a:bodyPr anchor="b"/>
          <a:lstStyle>
            <a:lvl1pPr>
              <a:defRPr sz="6617"/>
            </a:lvl1pPr>
          </a:lstStyle>
          <a:p>
            <a:r>
              <a:rPr lang="en-US"/>
              <a:t>Click to edit Master title style</a:t>
            </a:r>
            <a:endParaRPr lang="en-US" dirty="0"/>
          </a:p>
        </p:txBody>
      </p:sp>
      <p:sp>
        <p:nvSpPr>
          <p:cNvPr id="3" name="Text Placeholder 2"/>
          <p:cNvSpPr>
            <a:spLocks noGrp="1"/>
          </p:cNvSpPr>
          <p:nvPr>
            <p:ph type="body" idx="1"/>
          </p:nvPr>
        </p:nvSpPr>
        <p:spPr>
          <a:xfrm>
            <a:off x="729278" y="5061159"/>
            <a:ext cx="9218950" cy="1654373"/>
          </a:xfrm>
        </p:spPr>
        <p:txBody>
          <a:bodyPr/>
          <a:lstStyle>
            <a:lvl1pPr marL="0" indent="0">
              <a:buNone/>
              <a:defRPr sz="2647">
                <a:solidFill>
                  <a:schemeClr val="tx1"/>
                </a:solidFill>
              </a:defRPr>
            </a:lvl1pPr>
            <a:lvl2pPr marL="504200" indent="0">
              <a:buNone/>
              <a:defRPr sz="2206">
                <a:solidFill>
                  <a:schemeClr val="tx1">
                    <a:tint val="75000"/>
                  </a:schemeClr>
                </a:solidFill>
              </a:defRPr>
            </a:lvl2pPr>
            <a:lvl3pPr marL="1008400" indent="0">
              <a:buNone/>
              <a:defRPr sz="1985">
                <a:solidFill>
                  <a:schemeClr val="tx1">
                    <a:tint val="75000"/>
                  </a:schemeClr>
                </a:solidFill>
              </a:defRPr>
            </a:lvl3pPr>
            <a:lvl4pPr marL="1512600" indent="0">
              <a:buNone/>
              <a:defRPr sz="1764">
                <a:solidFill>
                  <a:schemeClr val="tx1">
                    <a:tint val="75000"/>
                  </a:schemeClr>
                </a:solidFill>
              </a:defRPr>
            </a:lvl4pPr>
            <a:lvl5pPr marL="2016801" indent="0">
              <a:buNone/>
              <a:defRPr sz="1764">
                <a:solidFill>
                  <a:schemeClr val="tx1">
                    <a:tint val="75000"/>
                  </a:schemeClr>
                </a:solidFill>
              </a:defRPr>
            </a:lvl5pPr>
            <a:lvl6pPr marL="2521001" indent="0">
              <a:buNone/>
              <a:defRPr sz="1764">
                <a:solidFill>
                  <a:schemeClr val="tx1">
                    <a:tint val="75000"/>
                  </a:schemeClr>
                </a:solidFill>
              </a:defRPr>
            </a:lvl6pPr>
            <a:lvl7pPr marL="3025201" indent="0">
              <a:buNone/>
              <a:defRPr sz="1764">
                <a:solidFill>
                  <a:schemeClr val="tx1">
                    <a:tint val="75000"/>
                  </a:schemeClr>
                </a:solidFill>
              </a:defRPr>
            </a:lvl7pPr>
            <a:lvl8pPr marL="3529401" indent="0">
              <a:buNone/>
              <a:defRPr sz="1764">
                <a:solidFill>
                  <a:schemeClr val="tx1">
                    <a:tint val="75000"/>
                  </a:schemeClr>
                </a:solidFill>
              </a:defRPr>
            </a:lvl8pPr>
            <a:lvl9pPr marL="4033601" indent="0">
              <a:buNone/>
              <a:defRPr sz="176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DA6876-167D-458D-9AE4-B16E27EE00B1}"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EB16E-6734-4327-B4F6-50959E4E3AC4}" type="slidenum">
              <a:rPr lang="en-US" smtClean="0"/>
              <a:t>‹#›</a:t>
            </a:fld>
            <a:endParaRPr lang="en-US"/>
          </a:p>
        </p:txBody>
      </p:sp>
    </p:spTree>
    <p:extLst>
      <p:ext uri="{BB962C8B-B14F-4D97-AF65-F5344CB8AC3E}">
        <p14:creationId xmlns:p14="http://schemas.microsoft.com/office/powerpoint/2010/main" val="308435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4844" y="2013259"/>
            <a:ext cx="4542671" cy="4798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1123" y="2013259"/>
            <a:ext cx="4542671" cy="4798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DA6876-167D-458D-9AE4-B16E27EE00B1}" type="datetimeFigureOut">
              <a:rPr lang="en-US" smtClean="0"/>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EB16E-6734-4327-B4F6-50959E4E3AC4}" type="slidenum">
              <a:rPr lang="en-US" smtClean="0"/>
              <a:t>‹#›</a:t>
            </a:fld>
            <a:endParaRPr lang="en-US"/>
          </a:p>
        </p:txBody>
      </p:sp>
    </p:spTree>
    <p:extLst>
      <p:ext uri="{BB962C8B-B14F-4D97-AF65-F5344CB8AC3E}">
        <p14:creationId xmlns:p14="http://schemas.microsoft.com/office/powerpoint/2010/main" val="3125495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236" y="402654"/>
            <a:ext cx="9218950" cy="1461801"/>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6237" y="1853949"/>
            <a:ext cx="4521794" cy="908592"/>
          </a:xfrm>
        </p:spPr>
        <p:txBody>
          <a:bodyPr anchor="b"/>
          <a:lstStyle>
            <a:lvl1pPr marL="0" indent="0">
              <a:buNone/>
              <a:defRPr sz="2647" b="1"/>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en-US"/>
              <a:t>Edit Master text styles</a:t>
            </a:r>
          </a:p>
        </p:txBody>
      </p:sp>
      <p:sp>
        <p:nvSpPr>
          <p:cNvPr id="4" name="Content Placeholder 3"/>
          <p:cNvSpPr>
            <a:spLocks noGrp="1"/>
          </p:cNvSpPr>
          <p:nvPr>
            <p:ph sz="half" idx="2"/>
          </p:nvPr>
        </p:nvSpPr>
        <p:spPr>
          <a:xfrm>
            <a:off x="736237" y="2762541"/>
            <a:ext cx="4521794" cy="40632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11124" y="1853949"/>
            <a:ext cx="4544063" cy="908592"/>
          </a:xfrm>
        </p:spPr>
        <p:txBody>
          <a:bodyPr anchor="b"/>
          <a:lstStyle>
            <a:lvl1pPr marL="0" indent="0">
              <a:buNone/>
              <a:defRPr sz="2647" b="1"/>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en-US"/>
              <a:t>Edit Master text styles</a:t>
            </a:r>
          </a:p>
        </p:txBody>
      </p:sp>
      <p:sp>
        <p:nvSpPr>
          <p:cNvPr id="6" name="Content Placeholder 5"/>
          <p:cNvSpPr>
            <a:spLocks noGrp="1"/>
          </p:cNvSpPr>
          <p:nvPr>
            <p:ph sz="quarter" idx="4"/>
          </p:nvPr>
        </p:nvSpPr>
        <p:spPr>
          <a:xfrm>
            <a:off x="5411124" y="2762541"/>
            <a:ext cx="4544063" cy="40632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DA6876-167D-458D-9AE4-B16E27EE00B1}" type="datetimeFigureOut">
              <a:rPr lang="en-US" smtClean="0"/>
              <a:t>7/10/2019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0EB16E-6734-4327-B4F6-50959E4E3AC4}" type="slidenum">
              <a:rPr lang="en-US" smtClean="0"/>
              <a:t>‹#›</a:t>
            </a:fld>
            <a:endParaRPr lang="en-US"/>
          </a:p>
        </p:txBody>
      </p:sp>
    </p:spTree>
    <p:extLst>
      <p:ext uri="{BB962C8B-B14F-4D97-AF65-F5344CB8AC3E}">
        <p14:creationId xmlns:p14="http://schemas.microsoft.com/office/powerpoint/2010/main" val="1973154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DA6876-167D-458D-9AE4-B16E27EE00B1}" type="datetimeFigureOut">
              <a:rPr lang="en-US" smtClean="0"/>
              <a:t>7/10/2019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0EB16E-6734-4327-B4F6-50959E4E3AC4}" type="slidenum">
              <a:rPr lang="en-US" smtClean="0"/>
              <a:t>‹#›</a:t>
            </a:fld>
            <a:endParaRPr lang="en-US"/>
          </a:p>
        </p:txBody>
      </p:sp>
    </p:spTree>
    <p:extLst>
      <p:ext uri="{BB962C8B-B14F-4D97-AF65-F5344CB8AC3E}">
        <p14:creationId xmlns:p14="http://schemas.microsoft.com/office/powerpoint/2010/main" val="4076743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DA6876-167D-458D-9AE4-B16E27EE00B1}" type="datetimeFigureOut">
              <a:rPr lang="en-US" smtClean="0"/>
              <a:t>7/10/2019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0EB16E-6734-4327-B4F6-50959E4E3AC4}" type="slidenum">
              <a:rPr lang="en-US" smtClean="0"/>
              <a:t>‹#›</a:t>
            </a:fld>
            <a:endParaRPr lang="en-US"/>
          </a:p>
        </p:txBody>
      </p:sp>
    </p:spTree>
    <p:extLst>
      <p:ext uri="{BB962C8B-B14F-4D97-AF65-F5344CB8AC3E}">
        <p14:creationId xmlns:p14="http://schemas.microsoft.com/office/powerpoint/2010/main" val="1842353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236" y="504190"/>
            <a:ext cx="3447364" cy="1764665"/>
          </a:xfrm>
        </p:spPr>
        <p:txBody>
          <a:bodyPr anchor="b"/>
          <a:lstStyle>
            <a:lvl1pPr>
              <a:defRPr sz="3529"/>
            </a:lvl1pPr>
          </a:lstStyle>
          <a:p>
            <a:r>
              <a:rPr lang="en-US"/>
              <a:t>Click to edit Master title style</a:t>
            </a:r>
            <a:endParaRPr lang="en-US" dirty="0"/>
          </a:p>
        </p:txBody>
      </p:sp>
      <p:sp>
        <p:nvSpPr>
          <p:cNvPr id="3" name="Content Placeholder 2"/>
          <p:cNvSpPr>
            <a:spLocks noGrp="1"/>
          </p:cNvSpPr>
          <p:nvPr>
            <p:ph idx="1"/>
          </p:nvPr>
        </p:nvSpPr>
        <p:spPr>
          <a:xfrm>
            <a:off x="4544063" y="1088912"/>
            <a:ext cx="5411123" cy="5374525"/>
          </a:xfrm>
        </p:spPr>
        <p:txBody>
          <a:bodyPr/>
          <a:lstStyle>
            <a:lvl1pPr>
              <a:defRPr sz="3529"/>
            </a:lvl1pPr>
            <a:lvl2pPr>
              <a:defRPr sz="3088"/>
            </a:lvl2pPr>
            <a:lvl3pPr>
              <a:defRPr sz="2647"/>
            </a:lvl3pPr>
            <a:lvl4pPr>
              <a:defRPr sz="2206"/>
            </a:lvl4pPr>
            <a:lvl5pPr>
              <a:defRPr sz="2206"/>
            </a:lvl5pPr>
            <a:lvl6pPr>
              <a:defRPr sz="2206"/>
            </a:lvl6pPr>
            <a:lvl7pPr>
              <a:defRPr sz="2206"/>
            </a:lvl7pPr>
            <a:lvl8pPr>
              <a:defRPr sz="2206"/>
            </a:lvl8pPr>
            <a:lvl9pPr>
              <a:defRPr sz="220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6236" y="2268855"/>
            <a:ext cx="3447364" cy="4203335"/>
          </a:xfrm>
        </p:spPr>
        <p:txBody>
          <a:bodyPr/>
          <a:lstStyle>
            <a:lvl1pPr marL="0" indent="0">
              <a:buNone/>
              <a:defRPr sz="1764"/>
            </a:lvl1pPr>
            <a:lvl2pPr marL="504200" indent="0">
              <a:buNone/>
              <a:defRPr sz="1544"/>
            </a:lvl2pPr>
            <a:lvl3pPr marL="1008400" indent="0">
              <a:buNone/>
              <a:defRPr sz="1323"/>
            </a:lvl3pPr>
            <a:lvl4pPr marL="1512600" indent="0">
              <a:buNone/>
              <a:defRPr sz="1103"/>
            </a:lvl4pPr>
            <a:lvl5pPr marL="2016801" indent="0">
              <a:buNone/>
              <a:defRPr sz="1103"/>
            </a:lvl5pPr>
            <a:lvl6pPr marL="2521001" indent="0">
              <a:buNone/>
              <a:defRPr sz="1103"/>
            </a:lvl6pPr>
            <a:lvl7pPr marL="3025201" indent="0">
              <a:buNone/>
              <a:defRPr sz="1103"/>
            </a:lvl7pPr>
            <a:lvl8pPr marL="3529401" indent="0">
              <a:buNone/>
              <a:defRPr sz="1103"/>
            </a:lvl8pPr>
            <a:lvl9pPr marL="4033601" indent="0">
              <a:buNone/>
              <a:defRPr sz="1103"/>
            </a:lvl9pPr>
          </a:lstStyle>
          <a:p>
            <a:pPr lvl="0"/>
            <a:r>
              <a:rPr lang="en-US"/>
              <a:t>Edit Master text styles</a:t>
            </a:r>
          </a:p>
        </p:txBody>
      </p:sp>
      <p:sp>
        <p:nvSpPr>
          <p:cNvPr id="5" name="Date Placeholder 4"/>
          <p:cNvSpPr>
            <a:spLocks noGrp="1"/>
          </p:cNvSpPr>
          <p:nvPr>
            <p:ph type="dt" sz="half" idx="10"/>
          </p:nvPr>
        </p:nvSpPr>
        <p:spPr/>
        <p:txBody>
          <a:bodyPr/>
          <a:lstStyle/>
          <a:p>
            <a:fld id="{DCDA6876-167D-458D-9AE4-B16E27EE00B1}" type="datetimeFigureOut">
              <a:rPr lang="en-US" smtClean="0"/>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EB16E-6734-4327-B4F6-50959E4E3AC4}" type="slidenum">
              <a:rPr lang="en-US" smtClean="0"/>
              <a:t>‹#›</a:t>
            </a:fld>
            <a:endParaRPr lang="en-US"/>
          </a:p>
        </p:txBody>
      </p:sp>
    </p:spTree>
    <p:extLst>
      <p:ext uri="{BB962C8B-B14F-4D97-AF65-F5344CB8AC3E}">
        <p14:creationId xmlns:p14="http://schemas.microsoft.com/office/powerpoint/2010/main" val="361250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236" y="504190"/>
            <a:ext cx="3447364" cy="1764665"/>
          </a:xfrm>
        </p:spPr>
        <p:txBody>
          <a:bodyPr anchor="b"/>
          <a:lstStyle>
            <a:lvl1pPr>
              <a:defRPr sz="3529"/>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4063" y="1088912"/>
            <a:ext cx="5411123" cy="5374525"/>
          </a:xfrm>
        </p:spPr>
        <p:txBody>
          <a:bodyPr anchor="t"/>
          <a:lstStyle>
            <a:lvl1pPr marL="0" indent="0">
              <a:buNone/>
              <a:defRPr sz="3529"/>
            </a:lvl1pPr>
            <a:lvl2pPr marL="504200" indent="0">
              <a:buNone/>
              <a:defRPr sz="3088"/>
            </a:lvl2pPr>
            <a:lvl3pPr marL="1008400" indent="0">
              <a:buNone/>
              <a:defRPr sz="2647"/>
            </a:lvl3pPr>
            <a:lvl4pPr marL="1512600" indent="0">
              <a:buNone/>
              <a:defRPr sz="2206"/>
            </a:lvl4pPr>
            <a:lvl5pPr marL="2016801" indent="0">
              <a:buNone/>
              <a:defRPr sz="2206"/>
            </a:lvl5pPr>
            <a:lvl6pPr marL="2521001" indent="0">
              <a:buNone/>
              <a:defRPr sz="2206"/>
            </a:lvl6pPr>
            <a:lvl7pPr marL="3025201" indent="0">
              <a:buNone/>
              <a:defRPr sz="2206"/>
            </a:lvl7pPr>
            <a:lvl8pPr marL="3529401" indent="0">
              <a:buNone/>
              <a:defRPr sz="2206"/>
            </a:lvl8pPr>
            <a:lvl9pPr marL="4033601" indent="0">
              <a:buNone/>
              <a:defRPr sz="2206"/>
            </a:lvl9pPr>
          </a:lstStyle>
          <a:p>
            <a:r>
              <a:rPr lang="en-US"/>
              <a:t>Click icon to add picture</a:t>
            </a:r>
            <a:endParaRPr lang="en-US" dirty="0"/>
          </a:p>
        </p:txBody>
      </p:sp>
      <p:sp>
        <p:nvSpPr>
          <p:cNvPr id="4" name="Text Placeholder 3"/>
          <p:cNvSpPr>
            <a:spLocks noGrp="1"/>
          </p:cNvSpPr>
          <p:nvPr>
            <p:ph type="body" sz="half" idx="2"/>
          </p:nvPr>
        </p:nvSpPr>
        <p:spPr>
          <a:xfrm>
            <a:off x="736236" y="2268855"/>
            <a:ext cx="3447364" cy="4203335"/>
          </a:xfrm>
        </p:spPr>
        <p:txBody>
          <a:bodyPr/>
          <a:lstStyle>
            <a:lvl1pPr marL="0" indent="0">
              <a:buNone/>
              <a:defRPr sz="1764"/>
            </a:lvl1pPr>
            <a:lvl2pPr marL="504200" indent="0">
              <a:buNone/>
              <a:defRPr sz="1544"/>
            </a:lvl2pPr>
            <a:lvl3pPr marL="1008400" indent="0">
              <a:buNone/>
              <a:defRPr sz="1323"/>
            </a:lvl3pPr>
            <a:lvl4pPr marL="1512600" indent="0">
              <a:buNone/>
              <a:defRPr sz="1103"/>
            </a:lvl4pPr>
            <a:lvl5pPr marL="2016801" indent="0">
              <a:buNone/>
              <a:defRPr sz="1103"/>
            </a:lvl5pPr>
            <a:lvl6pPr marL="2521001" indent="0">
              <a:buNone/>
              <a:defRPr sz="1103"/>
            </a:lvl6pPr>
            <a:lvl7pPr marL="3025201" indent="0">
              <a:buNone/>
              <a:defRPr sz="1103"/>
            </a:lvl7pPr>
            <a:lvl8pPr marL="3529401" indent="0">
              <a:buNone/>
              <a:defRPr sz="1103"/>
            </a:lvl8pPr>
            <a:lvl9pPr marL="4033601" indent="0">
              <a:buNone/>
              <a:defRPr sz="1103"/>
            </a:lvl9pPr>
          </a:lstStyle>
          <a:p>
            <a:pPr lvl="0"/>
            <a:r>
              <a:rPr lang="en-US"/>
              <a:t>Edit Master text styles</a:t>
            </a:r>
          </a:p>
        </p:txBody>
      </p:sp>
      <p:sp>
        <p:nvSpPr>
          <p:cNvPr id="5" name="Date Placeholder 4"/>
          <p:cNvSpPr>
            <a:spLocks noGrp="1"/>
          </p:cNvSpPr>
          <p:nvPr>
            <p:ph type="dt" sz="half" idx="10"/>
          </p:nvPr>
        </p:nvSpPr>
        <p:spPr/>
        <p:txBody>
          <a:bodyPr/>
          <a:lstStyle/>
          <a:p>
            <a:fld id="{DCDA6876-167D-458D-9AE4-B16E27EE00B1}" type="datetimeFigureOut">
              <a:rPr lang="en-US" smtClean="0"/>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EB16E-6734-4327-B4F6-50959E4E3AC4}" type="slidenum">
              <a:rPr lang="en-US" smtClean="0"/>
              <a:t>‹#›</a:t>
            </a:fld>
            <a:endParaRPr lang="en-US"/>
          </a:p>
        </p:txBody>
      </p:sp>
    </p:spTree>
    <p:extLst>
      <p:ext uri="{BB962C8B-B14F-4D97-AF65-F5344CB8AC3E}">
        <p14:creationId xmlns:p14="http://schemas.microsoft.com/office/powerpoint/2010/main" val="2570391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4844" y="402654"/>
            <a:ext cx="9218950" cy="14618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4844" y="2013259"/>
            <a:ext cx="9218950" cy="479855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4844" y="7009643"/>
            <a:ext cx="2404944" cy="402652"/>
          </a:xfrm>
          <a:prstGeom prst="rect">
            <a:avLst/>
          </a:prstGeom>
        </p:spPr>
        <p:txBody>
          <a:bodyPr vert="horz" lIns="91440" tIns="45720" rIns="91440" bIns="45720" rtlCol="0" anchor="ctr"/>
          <a:lstStyle>
            <a:lvl1pPr algn="l">
              <a:defRPr sz="1323">
                <a:solidFill>
                  <a:schemeClr val="tx1">
                    <a:tint val="75000"/>
                  </a:schemeClr>
                </a:solidFill>
              </a:defRPr>
            </a:lvl1pPr>
          </a:lstStyle>
          <a:p>
            <a:fld id="{DCDA6876-167D-458D-9AE4-B16E27EE00B1}" type="datetimeFigureOut">
              <a:rPr lang="en-US" smtClean="0"/>
              <a:t>7/10/2019</a:t>
            </a:fld>
            <a:endParaRPr lang="en-US"/>
          </a:p>
        </p:txBody>
      </p:sp>
      <p:sp>
        <p:nvSpPr>
          <p:cNvPr id="5" name="Footer Placeholder 4"/>
          <p:cNvSpPr>
            <a:spLocks noGrp="1"/>
          </p:cNvSpPr>
          <p:nvPr>
            <p:ph type="ftr" sz="quarter" idx="3"/>
          </p:nvPr>
        </p:nvSpPr>
        <p:spPr>
          <a:xfrm>
            <a:off x="3540612" y="7009643"/>
            <a:ext cx="3607415" cy="402652"/>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48850" y="7009643"/>
            <a:ext cx="2404944" cy="402652"/>
          </a:xfrm>
          <a:prstGeom prst="rect">
            <a:avLst/>
          </a:prstGeom>
        </p:spPr>
        <p:txBody>
          <a:bodyPr vert="horz" lIns="91440" tIns="45720" rIns="91440" bIns="45720" rtlCol="0" anchor="ctr"/>
          <a:lstStyle>
            <a:lvl1pPr algn="r">
              <a:defRPr sz="1323">
                <a:solidFill>
                  <a:schemeClr val="tx1">
                    <a:tint val="75000"/>
                  </a:schemeClr>
                </a:solidFill>
              </a:defRPr>
            </a:lvl1pPr>
          </a:lstStyle>
          <a:p>
            <a:fld id="{650EB16E-6734-4327-B4F6-50959E4E3AC4}" type="slidenum">
              <a:rPr lang="en-US" smtClean="0"/>
              <a:t>‹#›</a:t>
            </a:fld>
            <a:endParaRPr lang="en-US"/>
          </a:p>
        </p:txBody>
      </p:sp>
    </p:spTree>
    <p:extLst>
      <p:ext uri="{BB962C8B-B14F-4D97-AF65-F5344CB8AC3E}">
        <p14:creationId xmlns:p14="http://schemas.microsoft.com/office/powerpoint/2010/main" val="1030271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700" r:id="rId13"/>
    <p:sldLayoutId id="2147483660" r:id="rId14"/>
    <p:sldLayoutId id="2147483663" r:id="rId15"/>
    <p:sldLayoutId id="2147483701" r:id="rId16"/>
  </p:sldLayoutIdLst>
  <p:txStyles>
    <p:titleStyle>
      <a:lvl1pPr algn="l" defTabSz="1008400" rtl="0" eaLnBrk="1" latinLnBrk="0" hangingPunct="1">
        <a:lnSpc>
          <a:spcPct val="90000"/>
        </a:lnSpc>
        <a:spcBef>
          <a:spcPct val="0"/>
        </a:spcBef>
        <a:buNone/>
        <a:defRPr sz="4852" kern="1200">
          <a:solidFill>
            <a:schemeClr val="tx1"/>
          </a:solidFill>
          <a:latin typeface="+mj-lt"/>
          <a:ea typeface="+mj-ea"/>
          <a:cs typeface="+mj-cs"/>
        </a:defRPr>
      </a:lvl1pPr>
    </p:titleStyle>
    <p:bodyStyle>
      <a:lvl1pPr marL="252100" indent="-252100" algn="l" defTabSz="1008400" rtl="0" eaLnBrk="1" latinLnBrk="0" hangingPunct="1">
        <a:lnSpc>
          <a:spcPct val="90000"/>
        </a:lnSpc>
        <a:spcBef>
          <a:spcPts val="1103"/>
        </a:spcBef>
        <a:buFont typeface="Arial" panose="020B0604020202020204" pitchFamily="34" charset="0"/>
        <a:buChar char="•"/>
        <a:defRPr sz="3088" kern="1200">
          <a:solidFill>
            <a:schemeClr val="tx1"/>
          </a:solidFill>
          <a:latin typeface="+mn-lt"/>
          <a:ea typeface="+mn-ea"/>
          <a:cs typeface="+mn-cs"/>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p:bodyStyle>
    <p:otherStyle>
      <a:defPPr>
        <a:defRPr lang="en-US"/>
      </a:defPPr>
      <a:lvl1pPr marL="0" algn="l" defTabSz="1008400" rtl="0" eaLnBrk="1" latinLnBrk="0" hangingPunct="1">
        <a:defRPr sz="1985" kern="1200">
          <a:solidFill>
            <a:schemeClr val="tx1"/>
          </a:solidFill>
          <a:latin typeface="+mn-lt"/>
          <a:ea typeface="+mn-ea"/>
          <a:cs typeface="+mn-cs"/>
        </a:defRPr>
      </a:lvl1pPr>
      <a:lvl2pPr marL="504200" algn="l" defTabSz="1008400" rtl="0" eaLnBrk="1" latinLnBrk="0" hangingPunct="1">
        <a:defRPr sz="1985" kern="1200">
          <a:solidFill>
            <a:schemeClr val="tx1"/>
          </a:solidFill>
          <a:latin typeface="+mn-lt"/>
          <a:ea typeface="+mn-ea"/>
          <a:cs typeface="+mn-cs"/>
        </a:defRPr>
      </a:lvl2pPr>
      <a:lvl3pPr marL="1008400" algn="l" defTabSz="1008400" rtl="0" eaLnBrk="1" latinLnBrk="0" hangingPunct="1">
        <a:defRPr sz="1985" kern="1200">
          <a:solidFill>
            <a:schemeClr val="tx1"/>
          </a:solidFill>
          <a:latin typeface="+mn-lt"/>
          <a:ea typeface="+mn-ea"/>
          <a:cs typeface="+mn-cs"/>
        </a:defRPr>
      </a:lvl3pPr>
      <a:lvl4pPr marL="1512600" algn="l" defTabSz="1008400" rtl="0" eaLnBrk="1" latinLnBrk="0" hangingPunct="1">
        <a:defRPr sz="1985" kern="1200">
          <a:solidFill>
            <a:schemeClr val="tx1"/>
          </a:solidFill>
          <a:latin typeface="+mn-lt"/>
          <a:ea typeface="+mn-ea"/>
          <a:cs typeface="+mn-cs"/>
        </a:defRPr>
      </a:lvl4pPr>
      <a:lvl5pPr marL="2016801" algn="l" defTabSz="1008400" rtl="0" eaLnBrk="1" latinLnBrk="0" hangingPunct="1">
        <a:defRPr sz="1985" kern="1200">
          <a:solidFill>
            <a:schemeClr val="tx1"/>
          </a:solidFill>
          <a:latin typeface="+mn-lt"/>
          <a:ea typeface="+mn-ea"/>
          <a:cs typeface="+mn-cs"/>
        </a:defRPr>
      </a:lvl5pPr>
      <a:lvl6pPr marL="2521001" algn="l" defTabSz="1008400" rtl="0" eaLnBrk="1" latinLnBrk="0" hangingPunct="1">
        <a:defRPr sz="1985" kern="1200">
          <a:solidFill>
            <a:schemeClr val="tx1"/>
          </a:solidFill>
          <a:latin typeface="+mn-lt"/>
          <a:ea typeface="+mn-ea"/>
          <a:cs typeface="+mn-cs"/>
        </a:defRPr>
      </a:lvl6pPr>
      <a:lvl7pPr marL="3025201" algn="l" defTabSz="1008400" rtl="0" eaLnBrk="1" latinLnBrk="0" hangingPunct="1">
        <a:defRPr sz="1985" kern="1200">
          <a:solidFill>
            <a:schemeClr val="tx1"/>
          </a:solidFill>
          <a:latin typeface="+mn-lt"/>
          <a:ea typeface="+mn-ea"/>
          <a:cs typeface="+mn-cs"/>
        </a:defRPr>
      </a:lvl7pPr>
      <a:lvl8pPr marL="3529401" algn="l" defTabSz="1008400" rtl="0" eaLnBrk="1" latinLnBrk="0" hangingPunct="1">
        <a:defRPr sz="1985" kern="1200">
          <a:solidFill>
            <a:schemeClr val="tx1"/>
          </a:solidFill>
          <a:latin typeface="+mn-lt"/>
          <a:ea typeface="+mn-ea"/>
          <a:cs typeface="+mn-cs"/>
        </a:defRPr>
      </a:lvl8pPr>
      <a:lvl9pPr marL="4033601" algn="l" defTabSz="1008400"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12.jpe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8C6DD5C1-CFAF-40FE-9063-EF1166607CEC}"/>
              </a:ext>
            </a:extLst>
          </p:cNvPr>
          <p:cNvSpPr>
            <a:spLocks noGrp="1"/>
          </p:cNvSpPr>
          <p:nvPr>
            <p:ph type="title"/>
          </p:nvPr>
        </p:nvSpPr>
        <p:spPr>
          <a:xfrm>
            <a:off x="367135" y="3937519"/>
            <a:ext cx="10429992" cy="617432"/>
          </a:xfrm>
        </p:spPr>
        <p:txBody>
          <a:bodyPr>
            <a:normAutofit/>
          </a:bodyPr>
          <a:lstStyle/>
          <a:p>
            <a:pPr marL="1512563" indent="-1512563"/>
            <a:r>
              <a:rPr lang="en-US" sz="4000" dirty="0"/>
              <a:t>FootfallCam 3D Plus</a:t>
            </a:r>
            <a:r>
              <a:rPr lang="en-US" sz="4000" baseline="30000" dirty="0"/>
              <a:t>TM</a:t>
            </a:r>
            <a:endParaRPr lang="en-US" sz="4000" dirty="0"/>
          </a:p>
        </p:txBody>
      </p:sp>
      <p:sp>
        <p:nvSpPr>
          <p:cNvPr id="36" name="Text Placeholder 35">
            <a:extLst>
              <a:ext uri="{FF2B5EF4-FFF2-40B4-BE49-F238E27FC236}">
                <a16:creationId xmlns:a16="http://schemas.microsoft.com/office/drawing/2014/main" id="{419D806E-1DCC-488F-B41D-C8936752E2B3}"/>
              </a:ext>
            </a:extLst>
          </p:cNvPr>
          <p:cNvSpPr>
            <a:spLocks noGrp="1"/>
          </p:cNvSpPr>
          <p:nvPr>
            <p:ph type="body" sz="quarter" idx="14"/>
          </p:nvPr>
        </p:nvSpPr>
        <p:spPr>
          <a:xfrm>
            <a:off x="367135" y="6770913"/>
            <a:ext cx="3551871" cy="444668"/>
          </a:xfrm>
        </p:spPr>
        <p:txBody>
          <a:bodyPr/>
          <a:lstStyle/>
          <a:p>
            <a:r>
              <a:rPr lang="en-US" dirty="0"/>
              <a:t>©2019 FootfallCam is trademark application of FootfallCam in various jurisdictions. We reserve the right to introduce modifications without notice. All other company names and products are trademarks of their respective companies.</a:t>
            </a:r>
          </a:p>
        </p:txBody>
      </p:sp>
      <p:sp>
        <p:nvSpPr>
          <p:cNvPr id="37" name="Text Placeholder 36">
            <a:extLst>
              <a:ext uri="{FF2B5EF4-FFF2-40B4-BE49-F238E27FC236}">
                <a16:creationId xmlns:a16="http://schemas.microsoft.com/office/drawing/2014/main" id="{EF35C3D8-9A38-4227-91E6-EBD2EC9A101A}"/>
              </a:ext>
            </a:extLst>
          </p:cNvPr>
          <p:cNvSpPr>
            <a:spLocks noGrp="1"/>
          </p:cNvSpPr>
          <p:nvPr>
            <p:ph type="body" sz="quarter" idx="15"/>
          </p:nvPr>
        </p:nvSpPr>
        <p:spPr>
          <a:xfrm>
            <a:off x="367132" y="4496411"/>
            <a:ext cx="11335582" cy="665252"/>
          </a:xfrm>
        </p:spPr>
        <p:txBody>
          <a:bodyPr>
            <a:noAutofit/>
          </a:bodyPr>
          <a:lstStyle/>
          <a:p>
            <a:r>
              <a:rPr lang="en-US" sz="4000" dirty="0">
                <a:solidFill>
                  <a:srgbClr val="666666"/>
                </a:solidFill>
                <a:latin typeface="Source Sans Pro Light" panose="020B0403030403020204" pitchFamily="34" charset="0"/>
              </a:rPr>
              <a:t>Car Showroom</a:t>
            </a:r>
          </a:p>
        </p:txBody>
      </p:sp>
      <p:pic>
        <p:nvPicPr>
          <p:cNvPr id="4" name="Picture 3">
            <a:extLst>
              <a:ext uri="{FF2B5EF4-FFF2-40B4-BE49-F238E27FC236}">
                <a16:creationId xmlns:a16="http://schemas.microsoft.com/office/drawing/2014/main" id="{99D135DB-2119-4F56-A582-F607A160F7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9879" y="6693871"/>
            <a:ext cx="2095022" cy="452629"/>
          </a:xfrm>
          <a:prstGeom prst="rect">
            <a:avLst/>
          </a:prstGeom>
        </p:spPr>
      </p:pic>
      <p:pic>
        <p:nvPicPr>
          <p:cNvPr id="5" name="Picture 4">
            <a:extLst>
              <a:ext uri="{FF2B5EF4-FFF2-40B4-BE49-F238E27FC236}">
                <a16:creationId xmlns:a16="http://schemas.microsoft.com/office/drawing/2014/main" id="{BF24C969-8A7E-4CAD-AD50-B56180029FF0}"/>
              </a:ext>
            </a:extLst>
          </p:cNvPr>
          <p:cNvPicPr>
            <a:picLocks noChangeAspect="1"/>
          </p:cNvPicPr>
          <p:nvPr/>
        </p:nvPicPr>
        <p:blipFill rotWithShape="1">
          <a:blip r:embed="rId4">
            <a:extLst>
              <a:ext uri="{28A0092B-C50C-407E-A947-70E740481C1C}">
                <a14:useLocalDpi xmlns:a14="http://schemas.microsoft.com/office/drawing/2010/main" val="0"/>
              </a:ext>
            </a:extLst>
          </a:blip>
          <a:srcRect t="13511" r="5388" b="30797"/>
          <a:stretch/>
        </p:blipFill>
        <p:spPr>
          <a:xfrm>
            <a:off x="272683" y="269297"/>
            <a:ext cx="10143271" cy="3512128"/>
          </a:xfrm>
          <a:prstGeom prst="rect">
            <a:avLst/>
          </a:prstGeom>
        </p:spPr>
      </p:pic>
    </p:spTree>
    <p:extLst>
      <p:ext uri="{BB962C8B-B14F-4D97-AF65-F5344CB8AC3E}">
        <p14:creationId xmlns:p14="http://schemas.microsoft.com/office/powerpoint/2010/main" val="2175270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group of people standing in front of a crowd&#10;&#10;Description generated with very high confidence">
            <a:extLst>
              <a:ext uri="{FF2B5EF4-FFF2-40B4-BE49-F238E27FC236}">
                <a16:creationId xmlns:a16="http://schemas.microsoft.com/office/drawing/2014/main" id="{CA2935BA-8CA3-4E1B-B3A3-C5CB73304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4078"/>
            <a:ext cx="10688638" cy="5640286"/>
          </a:xfrm>
          <a:prstGeom prst="rect">
            <a:avLst/>
          </a:prstGeom>
        </p:spPr>
      </p:pic>
      <p:sp>
        <p:nvSpPr>
          <p:cNvPr id="27" name="Text Placeholder 13">
            <a:extLst>
              <a:ext uri="{FF2B5EF4-FFF2-40B4-BE49-F238E27FC236}">
                <a16:creationId xmlns:a16="http://schemas.microsoft.com/office/drawing/2014/main" id="{92DCF4AC-AA40-4AE9-821C-10859FB595CE}"/>
              </a:ext>
            </a:extLst>
          </p:cNvPr>
          <p:cNvSpPr txBox="1">
            <a:spLocks/>
          </p:cNvSpPr>
          <p:nvPr/>
        </p:nvSpPr>
        <p:spPr>
          <a:xfrm>
            <a:off x="893617" y="931772"/>
            <a:ext cx="9174931" cy="545971"/>
          </a:xfrm>
          <a:prstGeom prst="rect">
            <a:avLst/>
          </a:prstGeom>
        </p:spPr>
        <p:txBody>
          <a:bodyPr vert="horz" lIns="0" tIns="45720" rIns="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2647" kern="1200">
                <a:solidFill>
                  <a:srgbClr val="2888C9"/>
                </a:solidFill>
                <a:latin typeface="Source Sans Pro Light" panose="020B04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buClr>
                <a:srgbClr val="2888C9"/>
              </a:buClr>
            </a:pPr>
            <a:r>
              <a:rPr lang="en-US" sz="4000" dirty="0">
                <a:ea typeface="Source Sans Pro Light" panose="020B0403030403020204" pitchFamily="34" charset="0"/>
              </a:rPr>
              <a:t>Benefits of People counting solutions</a:t>
            </a:r>
          </a:p>
          <a:p>
            <a:pPr>
              <a:buClr>
                <a:srgbClr val="2888C9"/>
              </a:buClr>
            </a:pPr>
            <a:r>
              <a:rPr lang="en-US" sz="4000" dirty="0">
                <a:ea typeface="Source Sans Pro Light" panose="020B0403030403020204" pitchFamily="34" charset="0"/>
              </a:rPr>
              <a:t>for Car Showroom </a:t>
            </a:r>
          </a:p>
        </p:txBody>
      </p:sp>
      <p:sp>
        <p:nvSpPr>
          <p:cNvPr id="20" name="Text Placeholder 7">
            <a:extLst>
              <a:ext uri="{FF2B5EF4-FFF2-40B4-BE49-F238E27FC236}">
                <a16:creationId xmlns:a16="http://schemas.microsoft.com/office/drawing/2014/main" id="{0755BF5B-C8E0-45AF-A0A6-6B2309BE8BDF}"/>
              </a:ext>
            </a:extLst>
          </p:cNvPr>
          <p:cNvSpPr txBox="1">
            <a:spLocks/>
          </p:cNvSpPr>
          <p:nvPr/>
        </p:nvSpPr>
        <p:spPr>
          <a:xfrm>
            <a:off x="1143000" y="3147581"/>
            <a:ext cx="6956731" cy="385259"/>
          </a:xfrm>
          <a:prstGeom prst="rect">
            <a:avLst/>
          </a:prstGeom>
        </p:spPr>
        <p:txBody>
          <a:bodyPr vert="horz" lIns="0" tIns="0" rIns="0" bIns="50419" rtlCol="0">
            <a:normAutofit/>
          </a:bodyPr>
          <a:lstStyle>
            <a:lvl1pPr marL="0" indent="0" algn="l" defTabSz="914400" rtl="0" eaLnBrk="1" latinLnBrk="0" hangingPunct="1">
              <a:lnSpc>
                <a:spcPct val="100000"/>
              </a:lnSpc>
              <a:spcBef>
                <a:spcPts val="1000"/>
              </a:spcBef>
              <a:buFont typeface="Arial" panose="020B0604020202020204" pitchFamily="34" charset="0"/>
              <a:buNone/>
              <a:defRPr sz="1500" kern="1200">
                <a:solidFill>
                  <a:srgbClr val="66666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a:latin typeface="Calibri Light" panose="020F0302020204030204" pitchFamily="34" charset="0"/>
                <a:cs typeface="Calibri Light" panose="020F0302020204030204" pitchFamily="34" charset="0"/>
              </a:rPr>
              <a:t>Quantify the total number of visitors that enter the car showroom regardless of which entrance they used</a:t>
            </a:r>
          </a:p>
        </p:txBody>
      </p:sp>
      <p:sp>
        <p:nvSpPr>
          <p:cNvPr id="21" name="Text Placeholder 32">
            <a:extLst>
              <a:ext uri="{FF2B5EF4-FFF2-40B4-BE49-F238E27FC236}">
                <a16:creationId xmlns:a16="http://schemas.microsoft.com/office/drawing/2014/main" id="{9C6B3CDE-E9E0-43AC-B483-E973E4F826E3}"/>
              </a:ext>
            </a:extLst>
          </p:cNvPr>
          <p:cNvSpPr txBox="1">
            <a:spLocks/>
          </p:cNvSpPr>
          <p:nvPr/>
        </p:nvSpPr>
        <p:spPr>
          <a:xfrm>
            <a:off x="893617" y="2778875"/>
            <a:ext cx="4073237" cy="266536"/>
          </a:xfrm>
          <a:prstGeom prst="rect">
            <a:avLst/>
          </a:prstGeom>
        </p:spPr>
        <p:txBody>
          <a:bodyPr vert="horz" lIns="0" tIns="45720" rIns="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2647" kern="1200">
                <a:solidFill>
                  <a:srgbClr val="2888C9"/>
                </a:solidFill>
                <a:latin typeface="Source Sans Pro Light" panose="020B04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spcBef>
                <a:spcPts val="0"/>
              </a:spcBef>
            </a:pPr>
            <a:r>
              <a:rPr lang="en-US" sz="2000" dirty="0">
                <a:solidFill>
                  <a:schemeClr val="tx1"/>
                </a:solidFill>
                <a:latin typeface="Calibri Bold" panose="020F0702030404030204" pitchFamily="34" charset="0"/>
                <a:cs typeface="Calibri Bold" panose="020F0702030404030204" pitchFamily="34" charset="0"/>
              </a:rPr>
              <a:t>1) Identify total number of visitors</a:t>
            </a:r>
          </a:p>
        </p:txBody>
      </p:sp>
      <p:sp>
        <p:nvSpPr>
          <p:cNvPr id="22" name="Text Placeholder 7">
            <a:extLst>
              <a:ext uri="{FF2B5EF4-FFF2-40B4-BE49-F238E27FC236}">
                <a16:creationId xmlns:a16="http://schemas.microsoft.com/office/drawing/2014/main" id="{AD4EDC98-1453-42E6-BC91-73FCFA50C8A7}"/>
              </a:ext>
            </a:extLst>
          </p:cNvPr>
          <p:cNvSpPr txBox="1">
            <a:spLocks/>
          </p:cNvSpPr>
          <p:nvPr/>
        </p:nvSpPr>
        <p:spPr>
          <a:xfrm>
            <a:off x="1142998" y="3933526"/>
            <a:ext cx="6956731" cy="534050"/>
          </a:xfrm>
          <a:prstGeom prst="rect">
            <a:avLst/>
          </a:prstGeom>
        </p:spPr>
        <p:txBody>
          <a:bodyPr vert="horz" lIns="0" tIns="0" rIns="0" bIns="50419" rtlCol="0">
            <a:normAutofit/>
          </a:bodyPr>
          <a:lstStyle>
            <a:lvl1pPr marL="0" indent="0" algn="l" defTabSz="914400" rtl="0" eaLnBrk="1" latinLnBrk="0" hangingPunct="1">
              <a:lnSpc>
                <a:spcPct val="100000"/>
              </a:lnSpc>
              <a:spcBef>
                <a:spcPts val="1000"/>
              </a:spcBef>
              <a:buFont typeface="Arial" panose="020B0604020202020204" pitchFamily="34" charset="0"/>
              <a:buNone/>
              <a:defRPr sz="1500" kern="1200">
                <a:solidFill>
                  <a:srgbClr val="66666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a:latin typeface="Calibri Light" panose="020F0302020204030204" pitchFamily="34" charset="0"/>
                <a:cs typeface="Calibri Light" panose="020F0302020204030204" pitchFamily="34" charset="0"/>
              </a:rPr>
              <a:t>Quantify the total number of visitors that enter the car showroom regardless of which entrance they used and how long they stay in the showroom</a:t>
            </a:r>
          </a:p>
        </p:txBody>
      </p:sp>
      <p:sp>
        <p:nvSpPr>
          <p:cNvPr id="23" name="Text Placeholder 32">
            <a:extLst>
              <a:ext uri="{FF2B5EF4-FFF2-40B4-BE49-F238E27FC236}">
                <a16:creationId xmlns:a16="http://schemas.microsoft.com/office/drawing/2014/main" id="{0095030D-9551-49E6-B9DD-9F997ACCACDF}"/>
              </a:ext>
            </a:extLst>
          </p:cNvPr>
          <p:cNvSpPr txBox="1">
            <a:spLocks/>
          </p:cNvSpPr>
          <p:nvPr/>
        </p:nvSpPr>
        <p:spPr>
          <a:xfrm>
            <a:off x="909223" y="3532840"/>
            <a:ext cx="6239722" cy="266536"/>
          </a:xfrm>
          <a:prstGeom prst="rect">
            <a:avLst/>
          </a:prstGeom>
        </p:spPr>
        <p:txBody>
          <a:bodyPr vert="horz" lIns="0" tIns="45720" rIns="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2647" kern="1200">
                <a:solidFill>
                  <a:srgbClr val="2888C9"/>
                </a:solidFill>
                <a:latin typeface="Source Sans Pro Light" panose="020B04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spcBef>
                <a:spcPts val="0"/>
              </a:spcBef>
            </a:pPr>
            <a:r>
              <a:rPr lang="en-US" sz="2000" dirty="0">
                <a:solidFill>
                  <a:schemeClr val="tx1"/>
                </a:solidFill>
                <a:latin typeface="Calibri Bold" panose="020F0702030404030204" pitchFamily="34" charset="0"/>
                <a:cs typeface="Calibri Bold" panose="020F0702030404030204" pitchFamily="34" charset="0"/>
              </a:rPr>
              <a:t>2) Determine the returning customers and dwell time</a:t>
            </a:r>
          </a:p>
        </p:txBody>
      </p:sp>
      <p:sp>
        <p:nvSpPr>
          <p:cNvPr id="24" name="Text Placeholder 7">
            <a:extLst>
              <a:ext uri="{FF2B5EF4-FFF2-40B4-BE49-F238E27FC236}">
                <a16:creationId xmlns:a16="http://schemas.microsoft.com/office/drawing/2014/main" id="{F8058D84-668D-4CAE-A08D-1E2560821CE2}"/>
              </a:ext>
            </a:extLst>
          </p:cNvPr>
          <p:cNvSpPr txBox="1">
            <a:spLocks/>
          </p:cNvSpPr>
          <p:nvPr/>
        </p:nvSpPr>
        <p:spPr>
          <a:xfrm>
            <a:off x="1142996" y="4862737"/>
            <a:ext cx="6956731" cy="430123"/>
          </a:xfrm>
          <a:prstGeom prst="rect">
            <a:avLst/>
          </a:prstGeom>
        </p:spPr>
        <p:txBody>
          <a:bodyPr vert="horz" lIns="0" tIns="0" rIns="0" bIns="50419" rtlCol="0">
            <a:normAutofit/>
          </a:bodyPr>
          <a:lstStyle>
            <a:lvl1pPr marL="0" indent="0" algn="l" defTabSz="914400" rtl="0" eaLnBrk="1" latinLnBrk="0" hangingPunct="1">
              <a:lnSpc>
                <a:spcPct val="100000"/>
              </a:lnSpc>
              <a:spcBef>
                <a:spcPts val="1000"/>
              </a:spcBef>
              <a:buFont typeface="Arial" panose="020B0604020202020204" pitchFamily="34" charset="0"/>
              <a:buNone/>
              <a:defRPr sz="1500" kern="1200">
                <a:solidFill>
                  <a:srgbClr val="66666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auto">
              <a:spcBef>
                <a:spcPts val="0"/>
              </a:spcBef>
              <a:spcAft>
                <a:spcPts val="0"/>
              </a:spcAft>
              <a:defRPr/>
            </a:pPr>
            <a:r>
              <a:rPr lang="en-US" sz="1200" dirty="0" err="1">
                <a:cs typeface="Calibri Bold" panose="020F0702030404030204" pitchFamily="34" charset="0"/>
              </a:rPr>
              <a:t>Analyse</a:t>
            </a:r>
            <a:r>
              <a:rPr lang="en-US" sz="1200" dirty="0">
                <a:cs typeface="Calibri Bold" panose="020F0702030404030204" pitchFamily="34" charset="0"/>
              </a:rPr>
              <a:t> the budget and the impact on the growth of Footfall and Sales in each campaign. Determine the least effective campaign on the overall trend.  </a:t>
            </a:r>
          </a:p>
        </p:txBody>
      </p:sp>
      <p:sp>
        <p:nvSpPr>
          <p:cNvPr id="26" name="Text Placeholder 32">
            <a:extLst>
              <a:ext uri="{FF2B5EF4-FFF2-40B4-BE49-F238E27FC236}">
                <a16:creationId xmlns:a16="http://schemas.microsoft.com/office/drawing/2014/main" id="{F1030F66-3A5E-4828-92B0-753A2F878A29}"/>
              </a:ext>
            </a:extLst>
          </p:cNvPr>
          <p:cNvSpPr txBox="1">
            <a:spLocks/>
          </p:cNvSpPr>
          <p:nvPr/>
        </p:nvSpPr>
        <p:spPr>
          <a:xfrm>
            <a:off x="893617" y="4473901"/>
            <a:ext cx="7902268" cy="409195"/>
          </a:xfrm>
          <a:prstGeom prst="rect">
            <a:avLst/>
          </a:prstGeom>
        </p:spPr>
        <p:txBody>
          <a:bodyPr vert="horz" lIns="0" tIns="45720" rIns="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2647" kern="1200">
                <a:solidFill>
                  <a:srgbClr val="2888C9"/>
                </a:solidFill>
                <a:latin typeface="Source Sans Pro Light" panose="020B04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spcBef>
                <a:spcPts val="0"/>
              </a:spcBef>
            </a:pPr>
            <a:r>
              <a:rPr lang="en-US" sz="2000" dirty="0">
                <a:solidFill>
                  <a:schemeClr val="tx1"/>
                </a:solidFill>
                <a:latin typeface="Calibri Bold" panose="020F0702030404030204" pitchFamily="34" charset="0"/>
                <a:cs typeface="Calibri Bold" panose="020F0702030404030204" pitchFamily="34" charset="0"/>
              </a:rPr>
              <a:t>3) Evaluate the marketing effectiveness of the campaign</a:t>
            </a:r>
          </a:p>
        </p:txBody>
      </p:sp>
      <p:sp>
        <p:nvSpPr>
          <p:cNvPr id="28" name="Text Placeholder 7">
            <a:extLst>
              <a:ext uri="{FF2B5EF4-FFF2-40B4-BE49-F238E27FC236}">
                <a16:creationId xmlns:a16="http://schemas.microsoft.com/office/drawing/2014/main" id="{5628EE79-B4D9-4831-A068-7C797697049F}"/>
              </a:ext>
            </a:extLst>
          </p:cNvPr>
          <p:cNvSpPr txBox="1">
            <a:spLocks/>
          </p:cNvSpPr>
          <p:nvPr/>
        </p:nvSpPr>
        <p:spPr>
          <a:xfrm>
            <a:off x="1142997" y="5900142"/>
            <a:ext cx="6956731" cy="911555"/>
          </a:xfrm>
          <a:prstGeom prst="rect">
            <a:avLst/>
          </a:prstGeom>
        </p:spPr>
        <p:txBody>
          <a:bodyPr vert="horz" lIns="0" tIns="0" rIns="0" bIns="50419" rtlCol="0">
            <a:normAutofit/>
          </a:bodyPr>
          <a:lstStyle>
            <a:lvl1pPr marL="0" indent="0" algn="l" defTabSz="914400" rtl="0" eaLnBrk="1" latinLnBrk="0" hangingPunct="1">
              <a:lnSpc>
                <a:spcPct val="100000"/>
              </a:lnSpc>
              <a:spcBef>
                <a:spcPts val="1000"/>
              </a:spcBef>
              <a:buFont typeface="Arial" panose="020B0604020202020204" pitchFamily="34" charset="0"/>
              <a:buNone/>
              <a:defRPr sz="1500" kern="1200">
                <a:solidFill>
                  <a:srgbClr val="66666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defRPr/>
            </a:pPr>
            <a:r>
              <a:rPr lang="en-US" altLang="en-US" sz="1200" dirty="0">
                <a:solidFill>
                  <a:schemeClr val="tx1"/>
                </a:solidFill>
                <a:latin typeface="Calibri Light" panose="020F0302020204030204" pitchFamily="34" charset="0"/>
                <a:ea typeface="Open Sans Semibold" charset="0"/>
                <a:cs typeface="Calibri Light" panose="020F0302020204030204" pitchFamily="34" charset="0"/>
              </a:rPr>
              <a:t>Using Video Heat Map to </a:t>
            </a:r>
            <a:r>
              <a:rPr lang="en-US" altLang="en-US" sz="1200" dirty="0" err="1">
                <a:solidFill>
                  <a:schemeClr val="tx1"/>
                </a:solidFill>
                <a:latin typeface="Calibri Light" panose="020F0302020204030204" pitchFamily="34" charset="0"/>
                <a:ea typeface="Open Sans Semibold" charset="0"/>
                <a:cs typeface="Calibri Light" panose="020F0302020204030204" pitchFamily="34" charset="0"/>
              </a:rPr>
              <a:t>analyse</a:t>
            </a:r>
            <a:r>
              <a:rPr lang="en-US" altLang="en-US" sz="1200" dirty="0">
                <a:solidFill>
                  <a:schemeClr val="tx1"/>
                </a:solidFill>
                <a:latin typeface="Calibri Light" panose="020F0302020204030204" pitchFamily="34" charset="0"/>
                <a:ea typeface="Open Sans Semibold" charset="0"/>
                <a:cs typeface="Calibri Light" panose="020F0302020204030204" pitchFamily="34" charset="0"/>
              </a:rPr>
              <a:t> engaged customer, passer-by and other customer behavior </a:t>
            </a:r>
          </a:p>
        </p:txBody>
      </p:sp>
      <p:sp>
        <p:nvSpPr>
          <p:cNvPr id="30" name="Text Placeholder 32">
            <a:extLst>
              <a:ext uri="{FF2B5EF4-FFF2-40B4-BE49-F238E27FC236}">
                <a16:creationId xmlns:a16="http://schemas.microsoft.com/office/drawing/2014/main" id="{077A476D-2E04-4043-8DF0-FF4F2CC1E59D}"/>
              </a:ext>
            </a:extLst>
          </p:cNvPr>
          <p:cNvSpPr txBox="1">
            <a:spLocks/>
          </p:cNvSpPr>
          <p:nvPr/>
        </p:nvSpPr>
        <p:spPr>
          <a:xfrm>
            <a:off x="909223" y="5516263"/>
            <a:ext cx="6956730" cy="266536"/>
          </a:xfrm>
          <a:prstGeom prst="rect">
            <a:avLst/>
          </a:prstGeom>
        </p:spPr>
        <p:txBody>
          <a:bodyPr vert="horz" lIns="0" tIns="45720" rIns="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2647" kern="1200">
                <a:solidFill>
                  <a:srgbClr val="2888C9"/>
                </a:solidFill>
                <a:latin typeface="Source Sans Pro Light" panose="020B04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spcBef>
                <a:spcPts val="0"/>
              </a:spcBef>
            </a:pPr>
            <a:r>
              <a:rPr lang="en-US" sz="2000" dirty="0">
                <a:solidFill>
                  <a:schemeClr val="tx1"/>
                </a:solidFill>
                <a:latin typeface="Calibri Bold" panose="020F0702030404030204" pitchFamily="34" charset="0"/>
                <a:cs typeface="Calibri Bold" panose="020F0702030404030204" pitchFamily="34" charset="0"/>
              </a:rPr>
              <a:t>4) </a:t>
            </a:r>
            <a:r>
              <a:rPr lang="en-US" sz="2000" dirty="0" err="1">
                <a:solidFill>
                  <a:schemeClr val="tx1"/>
                </a:solidFill>
                <a:latin typeface="Calibri Bold" panose="020F0702030404030204" pitchFamily="34" charset="0"/>
                <a:cs typeface="Calibri Bold" panose="020F0702030404030204" pitchFamily="34" charset="0"/>
              </a:rPr>
              <a:t>Analyse</a:t>
            </a:r>
            <a:r>
              <a:rPr lang="en-US" sz="2000" dirty="0">
                <a:solidFill>
                  <a:schemeClr val="tx1"/>
                </a:solidFill>
                <a:latin typeface="Calibri Bold" panose="020F0702030404030204" pitchFamily="34" charset="0"/>
                <a:cs typeface="Calibri Bold" panose="020F0702030404030204" pitchFamily="34" charset="0"/>
              </a:rPr>
              <a:t> the engagement level of each car model </a:t>
            </a:r>
          </a:p>
        </p:txBody>
      </p:sp>
    </p:spTree>
    <p:extLst>
      <p:ext uri="{BB962C8B-B14F-4D97-AF65-F5344CB8AC3E}">
        <p14:creationId xmlns:p14="http://schemas.microsoft.com/office/powerpoint/2010/main" val="1967318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A group of people standing in front of a crowd&#10;&#10;Description generated with very high confidence">
            <a:extLst>
              <a:ext uri="{FF2B5EF4-FFF2-40B4-BE49-F238E27FC236}">
                <a16:creationId xmlns:a16="http://schemas.microsoft.com/office/drawing/2014/main" id="{FF706583-DC82-4AB4-AC55-B48DEF417E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4078"/>
            <a:ext cx="10688638" cy="5640286"/>
          </a:xfrm>
          <a:prstGeom prst="rect">
            <a:avLst/>
          </a:prstGeom>
        </p:spPr>
      </p:pic>
      <p:sp>
        <p:nvSpPr>
          <p:cNvPr id="33" name="Title 33">
            <a:extLst>
              <a:ext uri="{FF2B5EF4-FFF2-40B4-BE49-F238E27FC236}">
                <a16:creationId xmlns:a16="http://schemas.microsoft.com/office/drawing/2014/main" id="{C0FFE724-E8B1-40D8-AF9B-73AA2C282D96}"/>
              </a:ext>
            </a:extLst>
          </p:cNvPr>
          <p:cNvSpPr txBox="1">
            <a:spLocks/>
          </p:cNvSpPr>
          <p:nvPr/>
        </p:nvSpPr>
        <p:spPr>
          <a:xfrm>
            <a:off x="587159" y="783584"/>
            <a:ext cx="6437096" cy="617432"/>
          </a:xfrm>
          <a:prstGeom prst="rect">
            <a:avLst/>
          </a:prstGeom>
        </p:spPr>
        <p:txBody>
          <a:bodyPr>
            <a:noAutofit/>
          </a:bodyPr>
          <a:lstStyle>
            <a:lvl1pPr algn="l" defTabSz="1008400" rtl="0" eaLnBrk="1" latinLnBrk="0" hangingPunct="1">
              <a:lnSpc>
                <a:spcPct val="90000"/>
              </a:lnSpc>
              <a:spcBef>
                <a:spcPct val="0"/>
              </a:spcBef>
              <a:buNone/>
              <a:defRPr sz="4852" kern="1200">
                <a:solidFill>
                  <a:schemeClr val="tx1"/>
                </a:solidFill>
                <a:latin typeface="+mj-lt"/>
                <a:ea typeface="+mj-ea"/>
                <a:cs typeface="+mj-cs"/>
              </a:defRPr>
            </a:lvl1pPr>
          </a:lstStyle>
          <a:p>
            <a:pPr marL="1512563" indent="-1512563"/>
            <a:r>
              <a:rPr lang="en-US" sz="4000" dirty="0">
                <a:solidFill>
                  <a:srgbClr val="2888C9"/>
                </a:solidFill>
                <a:latin typeface="Source Sans Pro Light" panose="020B0403030403020204" pitchFamily="34" charset="0"/>
              </a:rPr>
              <a:t>Car showroom Profiling</a:t>
            </a:r>
          </a:p>
        </p:txBody>
      </p:sp>
      <p:pic>
        <p:nvPicPr>
          <p:cNvPr id="3" name="Picture 2">
            <a:extLst>
              <a:ext uri="{FF2B5EF4-FFF2-40B4-BE49-F238E27FC236}">
                <a16:creationId xmlns:a16="http://schemas.microsoft.com/office/drawing/2014/main" id="{1812B575-EC1D-4268-B675-4F58E1A44C15}"/>
              </a:ext>
            </a:extLst>
          </p:cNvPr>
          <p:cNvPicPr>
            <a:picLocks noChangeAspect="1"/>
          </p:cNvPicPr>
          <p:nvPr/>
        </p:nvPicPr>
        <p:blipFill rotWithShape="1">
          <a:blip r:embed="rId4">
            <a:extLst>
              <a:ext uri="{28A0092B-C50C-407E-A947-70E740481C1C}">
                <a14:useLocalDpi xmlns:a14="http://schemas.microsoft.com/office/drawing/2010/main" val="0"/>
              </a:ext>
            </a:extLst>
          </a:blip>
          <a:srcRect t="21128"/>
          <a:stretch/>
        </p:blipFill>
        <p:spPr>
          <a:xfrm>
            <a:off x="463848" y="1401016"/>
            <a:ext cx="5401243" cy="6028354"/>
          </a:xfrm>
          <a:prstGeom prst="rect">
            <a:avLst/>
          </a:prstGeom>
        </p:spPr>
      </p:pic>
      <p:sp>
        <p:nvSpPr>
          <p:cNvPr id="12" name="Text Placeholder 32">
            <a:extLst>
              <a:ext uri="{FF2B5EF4-FFF2-40B4-BE49-F238E27FC236}">
                <a16:creationId xmlns:a16="http://schemas.microsoft.com/office/drawing/2014/main" id="{524B5221-2823-4278-B03B-0D0221F89491}"/>
              </a:ext>
            </a:extLst>
          </p:cNvPr>
          <p:cNvSpPr txBox="1">
            <a:spLocks/>
          </p:cNvSpPr>
          <p:nvPr/>
        </p:nvSpPr>
        <p:spPr>
          <a:xfrm>
            <a:off x="6485199" y="2685588"/>
            <a:ext cx="2827600" cy="254543"/>
          </a:xfrm>
          <a:prstGeom prst="rect">
            <a:avLst/>
          </a:prstGeom>
        </p:spPr>
        <p:txBody>
          <a:bodyPr vert="horz" lIns="0" tIns="45720" rIns="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2647" kern="1200">
                <a:solidFill>
                  <a:srgbClr val="2888C9"/>
                </a:solidFill>
                <a:latin typeface="Source Sans Pro Light" panose="020B04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spcBef>
                <a:spcPts val="0"/>
              </a:spcBef>
            </a:pPr>
            <a:r>
              <a:rPr lang="en-US" sz="1400" dirty="0">
                <a:solidFill>
                  <a:schemeClr val="tx1"/>
                </a:solidFill>
                <a:latin typeface="Calibri Bold" panose="020F0702030404030204" pitchFamily="34" charset="0"/>
                <a:cs typeface="Calibri Bold" panose="020F0702030404030204" pitchFamily="34" charset="0"/>
              </a:rPr>
              <a:t>Understand Your Store Demographics</a:t>
            </a:r>
          </a:p>
          <a:p>
            <a:pPr>
              <a:spcBef>
                <a:spcPts val="0"/>
              </a:spcBef>
            </a:pPr>
            <a:endParaRPr lang="en-US" sz="1400" dirty="0">
              <a:solidFill>
                <a:schemeClr val="tx1"/>
              </a:solidFill>
              <a:latin typeface="Calibri Bold" panose="020F0702030404030204" pitchFamily="34" charset="0"/>
              <a:cs typeface="Calibri Bold" panose="020F0702030404030204" pitchFamily="34" charset="0"/>
            </a:endParaRPr>
          </a:p>
        </p:txBody>
      </p:sp>
      <p:sp>
        <p:nvSpPr>
          <p:cNvPr id="13" name="Text Placeholder 30">
            <a:extLst>
              <a:ext uri="{FF2B5EF4-FFF2-40B4-BE49-F238E27FC236}">
                <a16:creationId xmlns:a16="http://schemas.microsoft.com/office/drawing/2014/main" id="{18339B83-D089-43EE-9539-99834FC0B872}"/>
              </a:ext>
            </a:extLst>
          </p:cNvPr>
          <p:cNvSpPr txBox="1">
            <a:spLocks/>
          </p:cNvSpPr>
          <p:nvPr/>
        </p:nvSpPr>
        <p:spPr>
          <a:xfrm>
            <a:off x="6485200" y="2915826"/>
            <a:ext cx="3371850" cy="1083449"/>
          </a:xfrm>
          <a:prstGeom prst="rect">
            <a:avLst/>
          </a:prstGeom>
        </p:spPr>
        <p:txBody>
          <a:bodyPr vert="horz" lIns="0" tIns="45720" rIns="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323" b="0" kern="1200">
                <a:solidFill>
                  <a:schemeClr val="tx1"/>
                </a:solidFill>
                <a:latin typeface="Source Sans Pro Semibold" panose="020B06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lgn="just">
              <a:lnSpc>
                <a:spcPct val="100000"/>
              </a:lnSpc>
              <a:spcBef>
                <a:spcPts val="0"/>
              </a:spcBef>
            </a:pPr>
            <a:r>
              <a:rPr lang="en-MY" sz="1200" dirty="0">
                <a:solidFill>
                  <a:schemeClr val="tx1">
                    <a:lumMod val="65000"/>
                    <a:lumOff val="35000"/>
                  </a:schemeClr>
                </a:solidFill>
                <a:latin typeface="Calibri "/>
              </a:rPr>
              <a:t>Combining footfall data with staff value and sales conversion data enables the store manager to view potential conversions and optimise your store performance.</a:t>
            </a:r>
          </a:p>
          <a:p>
            <a:pPr algn="just">
              <a:lnSpc>
                <a:spcPct val="100000"/>
              </a:lnSpc>
              <a:spcBef>
                <a:spcPts val="0"/>
              </a:spcBef>
            </a:pPr>
            <a:endParaRPr lang="en-MY" sz="1200" dirty="0">
              <a:solidFill>
                <a:schemeClr val="tx1">
                  <a:lumMod val="65000"/>
                  <a:lumOff val="35000"/>
                </a:schemeClr>
              </a:solidFill>
              <a:latin typeface="Calibri "/>
            </a:endParaRPr>
          </a:p>
          <a:p>
            <a:pPr algn="just">
              <a:lnSpc>
                <a:spcPct val="100000"/>
              </a:lnSpc>
              <a:spcBef>
                <a:spcPts val="0"/>
              </a:spcBef>
            </a:pPr>
            <a:endParaRPr lang="en-MY" sz="1200" dirty="0">
              <a:solidFill>
                <a:schemeClr val="tx1">
                  <a:lumMod val="65000"/>
                  <a:lumOff val="35000"/>
                </a:schemeClr>
              </a:solidFill>
              <a:latin typeface="Calibri "/>
            </a:endParaRPr>
          </a:p>
          <a:p>
            <a:pPr algn="just">
              <a:lnSpc>
                <a:spcPct val="100000"/>
              </a:lnSpc>
              <a:spcBef>
                <a:spcPts val="0"/>
              </a:spcBef>
            </a:pPr>
            <a:endParaRPr lang="en-MY" sz="1200" dirty="0">
              <a:solidFill>
                <a:schemeClr val="tx1">
                  <a:lumMod val="65000"/>
                  <a:lumOff val="35000"/>
                </a:schemeClr>
              </a:solidFill>
              <a:latin typeface="Calibri "/>
            </a:endParaRPr>
          </a:p>
          <a:p>
            <a:pPr algn="just">
              <a:lnSpc>
                <a:spcPct val="100000"/>
              </a:lnSpc>
              <a:spcBef>
                <a:spcPts val="0"/>
              </a:spcBef>
            </a:pPr>
            <a:endParaRPr lang="en-US" sz="1200" dirty="0">
              <a:solidFill>
                <a:schemeClr val="tx1">
                  <a:lumMod val="65000"/>
                  <a:lumOff val="35000"/>
                </a:schemeClr>
              </a:solidFill>
              <a:latin typeface="Calibri "/>
            </a:endParaRPr>
          </a:p>
        </p:txBody>
      </p:sp>
      <p:sp>
        <p:nvSpPr>
          <p:cNvPr id="16" name="Text Placeholder 32">
            <a:extLst>
              <a:ext uri="{FF2B5EF4-FFF2-40B4-BE49-F238E27FC236}">
                <a16:creationId xmlns:a16="http://schemas.microsoft.com/office/drawing/2014/main" id="{CD76EA7C-B104-47DD-AF7F-1C0BFC632EAF}"/>
              </a:ext>
            </a:extLst>
          </p:cNvPr>
          <p:cNvSpPr txBox="1">
            <a:spLocks/>
          </p:cNvSpPr>
          <p:nvPr/>
        </p:nvSpPr>
        <p:spPr>
          <a:xfrm>
            <a:off x="6485199" y="4017413"/>
            <a:ext cx="2827600" cy="424199"/>
          </a:xfrm>
          <a:prstGeom prst="rect">
            <a:avLst/>
          </a:prstGeom>
        </p:spPr>
        <p:txBody>
          <a:bodyPr vert="horz" lIns="0" tIns="45720" rIns="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2647" kern="1200">
                <a:solidFill>
                  <a:srgbClr val="2888C9"/>
                </a:solidFill>
                <a:latin typeface="Source Sans Pro Light" panose="020B04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spcBef>
                <a:spcPts val="0"/>
              </a:spcBef>
            </a:pPr>
            <a:r>
              <a:rPr lang="en-US" sz="1400" dirty="0" err="1">
                <a:solidFill>
                  <a:schemeClr val="tx1"/>
                </a:solidFill>
                <a:latin typeface="Calibri Bold" panose="020F0702030404030204" pitchFamily="34" charset="0"/>
                <a:cs typeface="Calibri Bold" panose="020F0702030404030204" pitchFamily="34" charset="0"/>
              </a:rPr>
              <a:t>Optimise</a:t>
            </a:r>
            <a:r>
              <a:rPr lang="en-US" sz="1400" dirty="0">
                <a:solidFill>
                  <a:schemeClr val="tx1"/>
                </a:solidFill>
                <a:latin typeface="Calibri Bold" panose="020F0702030404030204" pitchFamily="34" charset="0"/>
                <a:cs typeface="Calibri Bold" panose="020F0702030404030204" pitchFamily="34" charset="0"/>
              </a:rPr>
              <a:t> Sales Conversion</a:t>
            </a:r>
          </a:p>
          <a:p>
            <a:pPr>
              <a:spcBef>
                <a:spcPts val="0"/>
              </a:spcBef>
            </a:pPr>
            <a:endParaRPr lang="en-US" sz="1400" dirty="0">
              <a:solidFill>
                <a:schemeClr val="tx1"/>
              </a:solidFill>
              <a:latin typeface="Calibri Bold" panose="020F0702030404030204" pitchFamily="34" charset="0"/>
              <a:cs typeface="Calibri Bold" panose="020F0702030404030204" pitchFamily="34" charset="0"/>
            </a:endParaRPr>
          </a:p>
        </p:txBody>
      </p:sp>
      <p:sp>
        <p:nvSpPr>
          <p:cNvPr id="17" name="Text Placeholder 30">
            <a:extLst>
              <a:ext uri="{FF2B5EF4-FFF2-40B4-BE49-F238E27FC236}">
                <a16:creationId xmlns:a16="http://schemas.microsoft.com/office/drawing/2014/main" id="{682DF287-2070-47A7-912A-5B0B23606604}"/>
              </a:ext>
            </a:extLst>
          </p:cNvPr>
          <p:cNvSpPr txBox="1">
            <a:spLocks/>
          </p:cNvSpPr>
          <p:nvPr/>
        </p:nvSpPr>
        <p:spPr>
          <a:xfrm>
            <a:off x="6485200" y="4229512"/>
            <a:ext cx="3371850" cy="1279390"/>
          </a:xfrm>
          <a:prstGeom prst="rect">
            <a:avLst/>
          </a:prstGeom>
        </p:spPr>
        <p:txBody>
          <a:bodyPr vert="horz" lIns="0" tIns="45720" rIns="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323" b="0" kern="1200">
                <a:solidFill>
                  <a:schemeClr val="tx1"/>
                </a:solidFill>
                <a:latin typeface="Source Sans Pro Semibold" panose="020B06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lgn="just">
              <a:lnSpc>
                <a:spcPct val="100000"/>
              </a:lnSpc>
              <a:spcBef>
                <a:spcPts val="0"/>
              </a:spcBef>
            </a:pPr>
            <a:r>
              <a:rPr lang="en-MY" sz="1200" dirty="0">
                <a:solidFill>
                  <a:schemeClr val="tx1">
                    <a:lumMod val="65000"/>
                    <a:lumOff val="35000"/>
                  </a:schemeClr>
                </a:solidFill>
                <a:latin typeface="Calibri "/>
              </a:rPr>
              <a:t>With sales conversion rate, store manager can identify how much better their business can be and how to capitalise on the visitors that do not make a purchase.</a:t>
            </a:r>
          </a:p>
          <a:p>
            <a:pPr algn="just">
              <a:lnSpc>
                <a:spcPct val="100000"/>
              </a:lnSpc>
              <a:spcBef>
                <a:spcPts val="0"/>
              </a:spcBef>
            </a:pPr>
            <a:r>
              <a:rPr lang="en-US" sz="1200" dirty="0">
                <a:solidFill>
                  <a:schemeClr val="tx1">
                    <a:lumMod val="65000"/>
                    <a:lumOff val="35000"/>
                  </a:schemeClr>
                </a:solidFill>
                <a:latin typeface="Calibri "/>
              </a:rPr>
              <a:t>When the store is having bad conversion, store manager should review staff performance, store display or product offering.</a:t>
            </a:r>
          </a:p>
        </p:txBody>
      </p:sp>
      <p:sp>
        <p:nvSpPr>
          <p:cNvPr id="18" name="Text Placeholder 32">
            <a:extLst>
              <a:ext uri="{FF2B5EF4-FFF2-40B4-BE49-F238E27FC236}">
                <a16:creationId xmlns:a16="http://schemas.microsoft.com/office/drawing/2014/main" id="{047F2FDF-380C-4B53-8AE3-146544D31192}"/>
              </a:ext>
            </a:extLst>
          </p:cNvPr>
          <p:cNvSpPr txBox="1">
            <a:spLocks/>
          </p:cNvSpPr>
          <p:nvPr/>
        </p:nvSpPr>
        <p:spPr>
          <a:xfrm>
            <a:off x="6485199" y="5739139"/>
            <a:ext cx="2827600" cy="424199"/>
          </a:xfrm>
          <a:prstGeom prst="rect">
            <a:avLst/>
          </a:prstGeom>
        </p:spPr>
        <p:txBody>
          <a:bodyPr vert="horz" lIns="0" tIns="45720" rIns="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2647" kern="1200">
                <a:solidFill>
                  <a:srgbClr val="2888C9"/>
                </a:solidFill>
                <a:latin typeface="Source Sans Pro Light" panose="020B04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spcBef>
                <a:spcPts val="0"/>
              </a:spcBef>
            </a:pPr>
            <a:r>
              <a:rPr lang="en-US" sz="1400" dirty="0">
                <a:solidFill>
                  <a:schemeClr val="tx1"/>
                </a:solidFill>
                <a:latin typeface="Calibri Bold" panose="020F0702030404030204" pitchFamily="34" charset="0"/>
                <a:cs typeface="Calibri Bold" panose="020F0702030404030204" pitchFamily="34" charset="0"/>
              </a:rPr>
              <a:t>Review Staff Allocation</a:t>
            </a:r>
          </a:p>
          <a:p>
            <a:pPr>
              <a:spcBef>
                <a:spcPts val="0"/>
              </a:spcBef>
            </a:pPr>
            <a:endParaRPr lang="en-US" sz="1400" dirty="0">
              <a:solidFill>
                <a:schemeClr val="tx1"/>
              </a:solidFill>
              <a:latin typeface="Calibri Bold" panose="020F0702030404030204" pitchFamily="34" charset="0"/>
              <a:cs typeface="Calibri Bold" panose="020F0702030404030204" pitchFamily="34" charset="0"/>
            </a:endParaRPr>
          </a:p>
        </p:txBody>
      </p:sp>
      <p:sp>
        <p:nvSpPr>
          <p:cNvPr id="19" name="Text Placeholder 30">
            <a:extLst>
              <a:ext uri="{FF2B5EF4-FFF2-40B4-BE49-F238E27FC236}">
                <a16:creationId xmlns:a16="http://schemas.microsoft.com/office/drawing/2014/main" id="{68720AD1-484A-4E5C-865B-34040C341873}"/>
              </a:ext>
            </a:extLst>
          </p:cNvPr>
          <p:cNvSpPr txBox="1">
            <a:spLocks/>
          </p:cNvSpPr>
          <p:nvPr/>
        </p:nvSpPr>
        <p:spPr>
          <a:xfrm>
            <a:off x="6485200" y="5951238"/>
            <a:ext cx="3371850" cy="1279390"/>
          </a:xfrm>
          <a:prstGeom prst="rect">
            <a:avLst/>
          </a:prstGeom>
        </p:spPr>
        <p:txBody>
          <a:bodyPr vert="horz" lIns="0" tIns="45720" rIns="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323" b="0" kern="1200">
                <a:solidFill>
                  <a:schemeClr val="tx1"/>
                </a:solidFill>
                <a:latin typeface="Source Sans Pro Semibold" panose="020B06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lgn="just">
              <a:lnSpc>
                <a:spcPct val="100000"/>
              </a:lnSpc>
              <a:spcBef>
                <a:spcPts val="0"/>
              </a:spcBef>
            </a:pPr>
            <a:r>
              <a:rPr lang="en-MY" sz="1200" dirty="0">
                <a:solidFill>
                  <a:schemeClr val="tx1">
                    <a:lumMod val="65000"/>
                    <a:lumOff val="35000"/>
                  </a:schemeClr>
                </a:solidFill>
                <a:latin typeface="Calibri "/>
              </a:rPr>
              <a:t>With staff value, store manager increase staff to customer ratio to improve on customer experience. Store manager should allocate enough staff to serve the customers.</a:t>
            </a:r>
            <a:endParaRPr lang="en-US" sz="1200" dirty="0">
              <a:solidFill>
                <a:schemeClr val="tx1">
                  <a:lumMod val="65000"/>
                  <a:lumOff val="35000"/>
                </a:schemeClr>
              </a:solidFill>
              <a:latin typeface="Calibri "/>
            </a:endParaRPr>
          </a:p>
        </p:txBody>
      </p:sp>
    </p:spTree>
    <p:extLst>
      <p:ext uri="{BB962C8B-B14F-4D97-AF65-F5344CB8AC3E}">
        <p14:creationId xmlns:p14="http://schemas.microsoft.com/office/powerpoint/2010/main" val="1941300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group of people standing in front of a crowd&#10;&#10;Description generated with very high confidence">
            <a:extLst>
              <a:ext uri="{FF2B5EF4-FFF2-40B4-BE49-F238E27FC236}">
                <a16:creationId xmlns:a16="http://schemas.microsoft.com/office/drawing/2014/main" id="{CA2935BA-8CA3-4E1B-B3A3-C5CB73304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4078"/>
            <a:ext cx="10688638" cy="5640286"/>
          </a:xfrm>
          <a:prstGeom prst="rect">
            <a:avLst/>
          </a:prstGeom>
        </p:spPr>
      </p:pic>
      <p:sp>
        <p:nvSpPr>
          <p:cNvPr id="25" name="Text Placeholder 7">
            <a:extLst>
              <a:ext uri="{FF2B5EF4-FFF2-40B4-BE49-F238E27FC236}">
                <a16:creationId xmlns:a16="http://schemas.microsoft.com/office/drawing/2014/main" id="{7AB5D37C-2AAC-452E-8B43-5AC48147FB18}"/>
              </a:ext>
            </a:extLst>
          </p:cNvPr>
          <p:cNvSpPr txBox="1">
            <a:spLocks/>
          </p:cNvSpPr>
          <p:nvPr/>
        </p:nvSpPr>
        <p:spPr>
          <a:xfrm>
            <a:off x="6969067" y="2133599"/>
            <a:ext cx="3163323" cy="911555"/>
          </a:xfrm>
          <a:prstGeom prst="rect">
            <a:avLst/>
          </a:prstGeom>
        </p:spPr>
        <p:txBody>
          <a:bodyPr vert="horz" lIns="0" tIns="0" rIns="0" bIns="50419" rtlCol="0">
            <a:normAutofit/>
          </a:bodyPr>
          <a:lstStyle>
            <a:lvl1pPr marL="0" indent="0" algn="l" defTabSz="914400" rtl="0" eaLnBrk="1" latinLnBrk="0" hangingPunct="1">
              <a:lnSpc>
                <a:spcPct val="100000"/>
              </a:lnSpc>
              <a:spcBef>
                <a:spcPts val="1000"/>
              </a:spcBef>
              <a:buFont typeface="Arial" panose="020B0604020202020204" pitchFamily="34" charset="0"/>
              <a:buNone/>
              <a:defRPr sz="1500" kern="1200">
                <a:solidFill>
                  <a:srgbClr val="66666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a:latin typeface="+mn-lt"/>
              </a:rPr>
              <a:t>Determining which car model engagement are higher and the average time they are engaged to a specific product</a:t>
            </a:r>
          </a:p>
        </p:txBody>
      </p:sp>
      <p:sp>
        <p:nvSpPr>
          <p:cNvPr id="27" name="Text Placeholder 13">
            <a:extLst>
              <a:ext uri="{FF2B5EF4-FFF2-40B4-BE49-F238E27FC236}">
                <a16:creationId xmlns:a16="http://schemas.microsoft.com/office/drawing/2014/main" id="{92DCF4AC-AA40-4AE9-821C-10859FB595CE}"/>
              </a:ext>
            </a:extLst>
          </p:cNvPr>
          <p:cNvSpPr txBox="1">
            <a:spLocks/>
          </p:cNvSpPr>
          <p:nvPr/>
        </p:nvSpPr>
        <p:spPr>
          <a:xfrm>
            <a:off x="0" y="982662"/>
            <a:ext cx="9174931" cy="545971"/>
          </a:xfrm>
          <a:prstGeom prst="rect">
            <a:avLst/>
          </a:prstGeom>
        </p:spPr>
        <p:txBody>
          <a:bodyPr vert="horz" lIns="0" tIns="45720" rIns="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2647" kern="1200">
                <a:solidFill>
                  <a:srgbClr val="2888C9"/>
                </a:solidFill>
                <a:latin typeface="Source Sans Pro Light" panose="020B04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buClr>
                <a:srgbClr val="2888C9"/>
              </a:buClr>
            </a:pPr>
            <a:endParaRPr lang="en-US" sz="3000" dirty="0">
              <a:latin typeface="Source Sans Pro" panose="020B0503030403020204" pitchFamily="34" charset="0"/>
              <a:ea typeface="Source Sans Pro" panose="020B0503030403020204" pitchFamily="34" charset="0"/>
            </a:endParaRPr>
          </a:p>
        </p:txBody>
      </p:sp>
      <p:sp>
        <p:nvSpPr>
          <p:cNvPr id="32" name="Text Placeholder 32">
            <a:extLst>
              <a:ext uri="{FF2B5EF4-FFF2-40B4-BE49-F238E27FC236}">
                <a16:creationId xmlns:a16="http://schemas.microsoft.com/office/drawing/2014/main" id="{4E447D8E-F5B8-45E4-AA7A-794090C4F971}"/>
              </a:ext>
            </a:extLst>
          </p:cNvPr>
          <p:cNvSpPr txBox="1">
            <a:spLocks/>
          </p:cNvSpPr>
          <p:nvPr/>
        </p:nvSpPr>
        <p:spPr>
          <a:xfrm>
            <a:off x="6969067" y="1867063"/>
            <a:ext cx="3079358" cy="266536"/>
          </a:xfrm>
          <a:prstGeom prst="rect">
            <a:avLst/>
          </a:prstGeom>
        </p:spPr>
        <p:txBody>
          <a:bodyPr vert="horz" lIns="0" tIns="45720" rIns="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2647" kern="1200">
                <a:solidFill>
                  <a:srgbClr val="2888C9"/>
                </a:solidFill>
                <a:latin typeface="Source Sans Pro Light" panose="020B04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spcBef>
                <a:spcPts val="0"/>
              </a:spcBef>
            </a:pPr>
            <a:r>
              <a:rPr lang="en-US" sz="1400" dirty="0">
                <a:solidFill>
                  <a:schemeClr val="tx1"/>
                </a:solidFill>
                <a:latin typeface="Calibri Bold" panose="020F0702030404030204" pitchFamily="34" charset="0"/>
                <a:cs typeface="Calibri Bold" panose="020F0702030404030204" pitchFamily="34" charset="0"/>
              </a:rPr>
              <a:t>Identifying car model engagement level</a:t>
            </a:r>
          </a:p>
        </p:txBody>
      </p:sp>
      <p:sp>
        <p:nvSpPr>
          <p:cNvPr id="33" name="Text Placeholder 7">
            <a:extLst>
              <a:ext uri="{FF2B5EF4-FFF2-40B4-BE49-F238E27FC236}">
                <a16:creationId xmlns:a16="http://schemas.microsoft.com/office/drawing/2014/main" id="{CC01B9AA-2865-4FB4-8368-AC07235A9A07}"/>
              </a:ext>
            </a:extLst>
          </p:cNvPr>
          <p:cNvSpPr txBox="1">
            <a:spLocks/>
          </p:cNvSpPr>
          <p:nvPr/>
        </p:nvSpPr>
        <p:spPr>
          <a:xfrm>
            <a:off x="6969066" y="3137503"/>
            <a:ext cx="3163323" cy="911555"/>
          </a:xfrm>
          <a:prstGeom prst="rect">
            <a:avLst/>
          </a:prstGeom>
        </p:spPr>
        <p:txBody>
          <a:bodyPr vert="horz" lIns="0" tIns="0" rIns="0" bIns="50419" rtlCol="0">
            <a:normAutofit/>
          </a:bodyPr>
          <a:lstStyle>
            <a:lvl1pPr marL="0" indent="0" algn="l" defTabSz="914400" rtl="0" eaLnBrk="1" latinLnBrk="0" hangingPunct="1">
              <a:lnSpc>
                <a:spcPct val="100000"/>
              </a:lnSpc>
              <a:spcBef>
                <a:spcPts val="1000"/>
              </a:spcBef>
              <a:buFont typeface="Arial" panose="020B0604020202020204" pitchFamily="34" charset="0"/>
              <a:buNone/>
              <a:defRPr sz="1500" kern="1200">
                <a:solidFill>
                  <a:srgbClr val="66666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a:latin typeface="+mn-lt"/>
              </a:rPr>
              <a:t>Identify how customer move around the car showroom and which areas are the most popular</a:t>
            </a:r>
          </a:p>
        </p:txBody>
      </p:sp>
      <p:sp>
        <p:nvSpPr>
          <p:cNvPr id="34" name="Text Placeholder 32">
            <a:extLst>
              <a:ext uri="{FF2B5EF4-FFF2-40B4-BE49-F238E27FC236}">
                <a16:creationId xmlns:a16="http://schemas.microsoft.com/office/drawing/2014/main" id="{A11DFB40-8A4E-45ED-81AA-30F817B7C14F}"/>
              </a:ext>
            </a:extLst>
          </p:cNvPr>
          <p:cNvSpPr txBox="1">
            <a:spLocks/>
          </p:cNvSpPr>
          <p:nvPr/>
        </p:nvSpPr>
        <p:spPr>
          <a:xfrm>
            <a:off x="6969065" y="2858949"/>
            <a:ext cx="3163323" cy="266536"/>
          </a:xfrm>
          <a:prstGeom prst="rect">
            <a:avLst/>
          </a:prstGeom>
        </p:spPr>
        <p:txBody>
          <a:bodyPr vert="horz" lIns="0" tIns="45720" rIns="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2647" kern="1200">
                <a:solidFill>
                  <a:srgbClr val="2888C9"/>
                </a:solidFill>
                <a:latin typeface="Source Sans Pro Light" panose="020B04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spcBef>
                <a:spcPts val="0"/>
              </a:spcBef>
            </a:pPr>
            <a:r>
              <a:rPr lang="en-US" sz="1400" dirty="0">
                <a:solidFill>
                  <a:schemeClr val="tx1"/>
                </a:solidFill>
                <a:latin typeface="Calibri Bold" panose="020F0702030404030204" pitchFamily="34" charset="0"/>
                <a:cs typeface="Calibri Bold" panose="020F0702030404030204" pitchFamily="34" charset="0"/>
              </a:rPr>
              <a:t>Understanding customer in-store behavior</a:t>
            </a:r>
          </a:p>
        </p:txBody>
      </p:sp>
      <p:sp>
        <p:nvSpPr>
          <p:cNvPr id="8" name="Rectangle 7">
            <a:extLst>
              <a:ext uri="{FF2B5EF4-FFF2-40B4-BE49-F238E27FC236}">
                <a16:creationId xmlns:a16="http://schemas.microsoft.com/office/drawing/2014/main" id="{4F375111-9007-4FEC-888E-B72BBAE4F31A}"/>
              </a:ext>
            </a:extLst>
          </p:cNvPr>
          <p:cNvSpPr/>
          <p:nvPr/>
        </p:nvSpPr>
        <p:spPr>
          <a:xfrm>
            <a:off x="1143000" y="5794192"/>
            <a:ext cx="35814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264FCDC1-B043-46A5-B1AA-E2786BD567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341" y="1867063"/>
            <a:ext cx="5307232" cy="4146275"/>
          </a:xfrm>
          <a:prstGeom prst="rect">
            <a:avLst/>
          </a:prstGeom>
          <a:ln w="88900" cap="sq" cmpd="thickThin">
            <a:solidFill>
              <a:srgbClr val="000000"/>
            </a:solidFill>
            <a:prstDash val="solid"/>
            <a:miter lim="800000"/>
          </a:ln>
          <a:effectLst>
            <a:innerShdw blurRad="76200">
              <a:srgbClr val="000000"/>
            </a:innerShdw>
          </a:effectLst>
        </p:spPr>
      </p:pic>
      <p:sp>
        <p:nvSpPr>
          <p:cNvPr id="12" name="Title 33">
            <a:extLst>
              <a:ext uri="{FF2B5EF4-FFF2-40B4-BE49-F238E27FC236}">
                <a16:creationId xmlns:a16="http://schemas.microsoft.com/office/drawing/2014/main" id="{2BEDCB72-AE10-4F08-8D27-57C581F7CD9F}"/>
              </a:ext>
            </a:extLst>
          </p:cNvPr>
          <p:cNvSpPr txBox="1">
            <a:spLocks/>
          </p:cNvSpPr>
          <p:nvPr/>
        </p:nvSpPr>
        <p:spPr>
          <a:xfrm>
            <a:off x="582826" y="890104"/>
            <a:ext cx="7393928" cy="617432"/>
          </a:xfrm>
          <a:prstGeom prst="rect">
            <a:avLst/>
          </a:prstGeom>
        </p:spPr>
        <p:txBody>
          <a:bodyPr>
            <a:noAutofit/>
          </a:bodyPr>
          <a:lstStyle>
            <a:lvl1pPr algn="l" defTabSz="1008400" rtl="0" eaLnBrk="1" latinLnBrk="0" hangingPunct="1">
              <a:lnSpc>
                <a:spcPct val="90000"/>
              </a:lnSpc>
              <a:spcBef>
                <a:spcPct val="0"/>
              </a:spcBef>
              <a:buNone/>
              <a:defRPr sz="4852" kern="1200">
                <a:solidFill>
                  <a:schemeClr val="tx1"/>
                </a:solidFill>
                <a:latin typeface="+mj-lt"/>
                <a:ea typeface="+mj-ea"/>
                <a:cs typeface="+mj-cs"/>
              </a:defRPr>
            </a:lvl1pPr>
          </a:lstStyle>
          <a:p>
            <a:pPr marL="1512563" indent="-1512563"/>
            <a:r>
              <a:rPr lang="en-US" sz="4000" dirty="0">
                <a:solidFill>
                  <a:srgbClr val="2888C9"/>
                </a:solidFill>
                <a:latin typeface="Source Sans Pro Light" panose="020B0403030403020204" pitchFamily="34" charset="0"/>
              </a:rPr>
              <a:t>Heatmap analytics</a:t>
            </a:r>
          </a:p>
        </p:txBody>
      </p:sp>
      <p:grpSp>
        <p:nvGrpSpPr>
          <p:cNvPr id="6" name="Group 5">
            <a:extLst>
              <a:ext uri="{FF2B5EF4-FFF2-40B4-BE49-F238E27FC236}">
                <a16:creationId xmlns:a16="http://schemas.microsoft.com/office/drawing/2014/main" id="{DA71BE4A-7025-4904-86A5-42F519A4C20B}"/>
              </a:ext>
            </a:extLst>
          </p:cNvPr>
          <p:cNvGrpSpPr/>
          <p:nvPr/>
        </p:nvGrpSpPr>
        <p:grpSpPr>
          <a:xfrm>
            <a:off x="4962087" y="3713790"/>
            <a:ext cx="4392911" cy="1820486"/>
            <a:chOff x="57942" y="1590675"/>
            <a:chExt cx="10403504" cy="4311361"/>
          </a:xfrm>
        </p:grpSpPr>
        <p:pic>
          <p:nvPicPr>
            <p:cNvPr id="4" name="Picture 3">
              <a:extLst>
                <a:ext uri="{FF2B5EF4-FFF2-40B4-BE49-F238E27FC236}">
                  <a16:creationId xmlns:a16="http://schemas.microsoft.com/office/drawing/2014/main" id="{6311C49B-C5B5-4CE5-90CC-90918EC2A4BA}"/>
                </a:ext>
              </a:extLst>
            </p:cNvPr>
            <p:cNvPicPr>
              <a:picLocks noChangeAspect="1"/>
            </p:cNvPicPr>
            <p:nvPr/>
          </p:nvPicPr>
          <p:blipFill>
            <a:blip r:embed="rId5"/>
            <a:stretch>
              <a:fillRect/>
            </a:stretch>
          </p:blipFill>
          <p:spPr>
            <a:xfrm>
              <a:off x="57944" y="1590675"/>
              <a:ext cx="10403502" cy="4311361"/>
            </a:xfrm>
            <a:prstGeom prst="rect">
              <a:avLst/>
            </a:prstGeom>
          </p:spPr>
        </p:pic>
        <p:sp>
          <p:nvSpPr>
            <p:cNvPr id="5" name="Rectangle 4">
              <a:extLst>
                <a:ext uri="{FF2B5EF4-FFF2-40B4-BE49-F238E27FC236}">
                  <a16:creationId xmlns:a16="http://schemas.microsoft.com/office/drawing/2014/main" id="{A3A9340E-0D7B-4105-A3E5-A5BC316A85E8}"/>
                </a:ext>
              </a:extLst>
            </p:cNvPr>
            <p:cNvSpPr/>
            <p:nvPr/>
          </p:nvSpPr>
          <p:spPr>
            <a:xfrm>
              <a:off x="57944" y="2688703"/>
              <a:ext cx="2502376" cy="35907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alibri Light" panose="020F0302020204030204" pitchFamily="34" charset="0"/>
                  <a:cs typeface="Calibri Light" panose="020F0302020204030204" pitchFamily="34" charset="0"/>
                </a:rPr>
                <a:t>Model A</a:t>
              </a:r>
            </a:p>
          </p:txBody>
        </p:sp>
        <p:sp>
          <p:nvSpPr>
            <p:cNvPr id="15" name="Rectangle 14">
              <a:extLst>
                <a:ext uri="{FF2B5EF4-FFF2-40B4-BE49-F238E27FC236}">
                  <a16:creationId xmlns:a16="http://schemas.microsoft.com/office/drawing/2014/main" id="{7025306D-3EEC-4E46-9E08-30E2E99DC8EB}"/>
                </a:ext>
              </a:extLst>
            </p:cNvPr>
            <p:cNvSpPr/>
            <p:nvPr/>
          </p:nvSpPr>
          <p:spPr>
            <a:xfrm>
              <a:off x="57944" y="3608685"/>
              <a:ext cx="2502376" cy="35907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alibri Light" panose="020F0302020204030204" pitchFamily="34" charset="0"/>
                  <a:cs typeface="Calibri Light" panose="020F0302020204030204" pitchFamily="34" charset="0"/>
                </a:rPr>
                <a:t>Model C</a:t>
              </a:r>
            </a:p>
          </p:txBody>
        </p:sp>
        <p:sp>
          <p:nvSpPr>
            <p:cNvPr id="16" name="Rectangle 15">
              <a:extLst>
                <a:ext uri="{FF2B5EF4-FFF2-40B4-BE49-F238E27FC236}">
                  <a16:creationId xmlns:a16="http://schemas.microsoft.com/office/drawing/2014/main" id="{F6F0697E-C614-4C40-8ECE-ADB02E8A0309}"/>
                </a:ext>
              </a:extLst>
            </p:cNvPr>
            <p:cNvSpPr/>
            <p:nvPr/>
          </p:nvSpPr>
          <p:spPr>
            <a:xfrm>
              <a:off x="57944" y="4522414"/>
              <a:ext cx="2502376" cy="46112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alibri Light" panose="020F0302020204030204" pitchFamily="34" charset="0"/>
                  <a:cs typeface="Calibri Light" panose="020F0302020204030204" pitchFamily="34" charset="0"/>
                </a:rPr>
                <a:t>Model E</a:t>
              </a:r>
            </a:p>
          </p:txBody>
        </p:sp>
        <p:sp>
          <p:nvSpPr>
            <p:cNvPr id="17" name="Rectangle 16">
              <a:extLst>
                <a:ext uri="{FF2B5EF4-FFF2-40B4-BE49-F238E27FC236}">
                  <a16:creationId xmlns:a16="http://schemas.microsoft.com/office/drawing/2014/main" id="{9F7CA208-DFCD-4F35-9C2A-F01640C3915B}"/>
                </a:ext>
              </a:extLst>
            </p:cNvPr>
            <p:cNvSpPr/>
            <p:nvPr/>
          </p:nvSpPr>
          <p:spPr>
            <a:xfrm>
              <a:off x="57942" y="5470873"/>
              <a:ext cx="2502379" cy="41524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alibri Light" panose="020F0302020204030204" pitchFamily="34" charset="0"/>
                  <a:cs typeface="Calibri Light" panose="020F0302020204030204" pitchFamily="34" charset="0"/>
                </a:rPr>
                <a:t>Model G</a:t>
              </a:r>
            </a:p>
          </p:txBody>
        </p:sp>
        <p:sp>
          <p:nvSpPr>
            <p:cNvPr id="18" name="Rectangle 17">
              <a:extLst>
                <a:ext uri="{FF2B5EF4-FFF2-40B4-BE49-F238E27FC236}">
                  <a16:creationId xmlns:a16="http://schemas.microsoft.com/office/drawing/2014/main" id="{2E49BDBD-9BE1-426F-B946-D39CF28C2D42}"/>
                </a:ext>
              </a:extLst>
            </p:cNvPr>
            <p:cNvSpPr/>
            <p:nvPr/>
          </p:nvSpPr>
          <p:spPr>
            <a:xfrm>
              <a:off x="57944" y="3147702"/>
              <a:ext cx="2502376" cy="35907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alibri Light" panose="020F0302020204030204" pitchFamily="34" charset="0"/>
                  <a:cs typeface="Calibri Light" panose="020F0302020204030204" pitchFamily="34" charset="0"/>
                </a:rPr>
                <a:t>Model B</a:t>
              </a:r>
            </a:p>
          </p:txBody>
        </p:sp>
        <p:sp>
          <p:nvSpPr>
            <p:cNvPr id="19" name="Rectangle 18">
              <a:extLst>
                <a:ext uri="{FF2B5EF4-FFF2-40B4-BE49-F238E27FC236}">
                  <a16:creationId xmlns:a16="http://schemas.microsoft.com/office/drawing/2014/main" id="{6D49D3C6-5113-4389-836B-C8BC14007B80}"/>
                </a:ext>
              </a:extLst>
            </p:cNvPr>
            <p:cNvSpPr/>
            <p:nvPr/>
          </p:nvSpPr>
          <p:spPr>
            <a:xfrm>
              <a:off x="57944" y="4069816"/>
              <a:ext cx="2502376" cy="35907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alibri Light" panose="020F0302020204030204" pitchFamily="34" charset="0"/>
                  <a:cs typeface="Calibri Light" panose="020F0302020204030204" pitchFamily="34" charset="0"/>
                </a:rPr>
                <a:t>Model D</a:t>
              </a:r>
            </a:p>
          </p:txBody>
        </p:sp>
        <p:sp>
          <p:nvSpPr>
            <p:cNvPr id="20" name="Rectangle 19">
              <a:extLst>
                <a:ext uri="{FF2B5EF4-FFF2-40B4-BE49-F238E27FC236}">
                  <a16:creationId xmlns:a16="http://schemas.microsoft.com/office/drawing/2014/main" id="{F3B272E1-CEDC-4156-86C0-30852FC1FF42}"/>
                </a:ext>
              </a:extLst>
            </p:cNvPr>
            <p:cNvSpPr/>
            <p:nvPr/>
          </p:nvSpPr>
          <p:spPr>
            <a:xfrm>
              <a:off x="57944" y="4983542"/>
              <a:ext cx="2502376" cy="41524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alibri Light" panose="020F0302020204030204" pitchFamily="34" charset="0"/>
                  <a:cs typeface="Calibri Light" panose="020F0302020204030204" pitchFamily="34" charset="0"/>
                </a:rPr>
                <a:t>Model F</a:t>
              </a:r>
            </a:p>
          </p:txBody>
        </p:sp>
      </p:grpSp>
    </p:spTree>
    <p:extLst>
      <p:ext uri="{BB962C8B-B14F-4D97-AF65-F5344CB8AC3E}">
        <p14:creationId xmlns:p14="http://schemas.microsoft.com/office/powerpoint/2010/main" val="3082178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group of people standing in front of a crowd&#10;&#10;Description generated with very high confidence">
            <a:extLst>
              <a:ext uri="{FF2B5EF4-FFF2-40B4-BE49-F238E27FC236}">
                <a16:creationId xmlns:a16="http://schemas.microsoft.com/office/drawing/2014/main" id="{0F557307-6B83-4B8A-AFEF-CBA0475D30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519" y="-2909563"/>
            <a:ext cx="10688638" cy="5640286"/>
          </a:xfrm>
          <a:prstGeom prst="rect">
            <a:avLst/>
          </a:prstGeom>
        </p:spPr>
      </p:pic>
      <p:sp>
        <p:nvSpPr>
          <p:cNvPr id="11" name="Title 33">
            <a:extLst>
              <a:ext uri="{FF2B5EF4-FFF2-40B4-BE49-F238E27FC236}">
                <a16:creationId xmlns:a16="http://schemas.microsoft.com/office/drawing/2014/main" id="{00DCABD0-6981-41B3-ACA3-F9215AF764B2}"/>
              </a:ext>
            </a:extLst>
          </p:cNvPr>
          <p:cNvSpPr txBox="1">
            <a:spLocks/>
          </p:cNvSpPr>
          <p:nvPr/>
        </p:nvSpPr>
        <p:spPr>
          <a:xfrm>
            <a:off x="696190" y="890167"/>
            <a:ext cx="7128164" cy="617432"/>
          </a:xfrm>
          <a:prstGeom prst="rect">
            <a:avLst/>
          </a:prstGeom>
        </p:spPr>
        <p:txBody>
          <a:bodyPr>
            <a:noAutofit/>
          </a:bodyPr>
          <a:lstStyle>
            <a:lvl1pPr algn="l" defTabSz="1008400" rtl="0" eaLnBrk="1" latinLnBrk="0" hangingPunct="1">
              <a:lnSpc>
                <a:spcPct val="90000"/>
              </a:lnSpc>
              <a:spcBef>
                <a:spcPct val="0"/>
              </a:spcBef>
              <a:buNone/>
              <a:defRPr sz="4852" kern="1200">
                <a:solidFill>
                  <a:schemeClr val="tx1"/>
                </a:solidFill>
                <a:latin typeface="+mj-lt"/>
                <a:ea typeface="+mj-ea"/>
                <a:cs typeface="+mj-cs"/>
              </a:defRPr>
            </a:lvl1pPr>
          </a:lstStyle>
          <a:p>
            <a:pPr marL="1512563" indent="-1512563"/>
            <a:r>
              <a:rPr lang="en-US" sz="4000" dirty="0">
                <a:solidFill>
                  <a:srgbClr val="2888C9"/>
                </a:solidFill>
                <a:latin typeface="Source Sans Pro Light" panose="020B0403030403020204" pitchFamily="34" charset="0"/>
              </a:rPr>
              <a:t>Marketing Effectiveness Tracker</a:t>
            </a:r>
          </a:p>
        </p:txBody>
      </p:sp>
      <p:sp>
        <p:nvSpPr>
          <p:cNvPr id="21" name="Rectangle 20">
            <a:extLst>
              <a:ext uri="{FF2B5EF4-FFF2-40B4-BE49-F238E27FC236}">
                <a16:creationId xmlns:a16="http://schemas.microsoft.com/office/drawing/2014/main" id="{63A94E55-40FA-479F-AB25-3CDC34C2CC0B}"/>
              </a:ext>
            </a:extLst>
          </p:cNvPr>
          <p:cNvSpPr/>
          <p:nvPr/>
        </p:nvSpPr>
        <p:spPr>
          <a:xfrm>
            <a:off x="7021771" y="2013922"/>
            <a:ext cx="3416440" cy="646331"/>
          </a:xfrm>
          <a:prstGeom prst="rect">
            <a:avLst/>
          </a:prstGeom>
        </p:spPr>
        <p:txBody>
          <a:bodyPr wrap="square">
            <a:spAutoFit/>
          </a:bodyPr>
          <a:lstStyle/>
          <a:p>
            <a:pPr fontAlgn="auto">
              <a:spcBef>
                <a:spcPts val="0"/>
              </a:spcBef>
              <a:spcAft>
                <a:spcPts val="0"/>
              </a:spcAft>
              <a:defRPr/>
            </a:pPr>
            <a:r>
              <a:rPr lang="en-US" b="1" dirty="0">
                <a:latin typeface="Calibri Bold" panose="020F0702030404030204" pitchFamily="34" charset="0"/>
                <a:cs typeface="Calibri Bold" panose="020F0702030404030204" pitchFamily="34" charset="0"/>
              </a:rPr>
              <a:t>Marketing evaluation on different campaign over the years </a:t>
            </a:r>
          </a:p>
        </p:txBody>
      </p:sp>
      <p:sp>
        <p:nvSpPr>
          <p:cNvPr id="22" name="Rectangle 21">
            <a:extLst>
              <a:ext uri="{FF2B5EF4-FFF2-40B4-BE49-F238E27FC236}">
                <a16:creationId xmlns:a16="http://schemas.microsoft.com/office/drawing/2014/main" id="{73AB27B9-F799-4DE9-A555-4FDF2C81767E}"/>
              </a:ext>
            </a:extLst>
          </p:cNvPr>
          <p:cNvSpPr/>
          <p:nvPr/>
        </p:nvSpPr>
        <p:spPr>
          <a:xfrm>
            <a:off x="7021771" y="2728072"/>
            <a:ext cx="3416440" cy="600164"/>
          </a:xfrm>
          <a:prstGeom prst="rect">
            <a:avLst/>
          </a:prstGeom>
        </p:spPr>
        <p:txBody>
          <a:bodyPr wrap="square">
            <a:spAutoFit/>
          </a:bodyPr>
          <a:lstStyle/>
          <a:p>
            <a:pPr fontAlgn="auto">
              <a:spcBef>
                <a:spcPts val="0"/>
              </a:spcBef>
              <a:spcAft>
                <a:spcPts val="0"/>
              </a:spcAft>
              <a:defRPr/>
            </a:pPr>
            <a:r>
              <a:rPr lang="en-US" sz="1100" dirty="0" err="1">
                <a:latin typeface="+mj-lt"/>
                <a:cs typeface="Calibri Bold" panose="020F0702030404030204" pitchFamily="34" charset="0"/>
              </a:rPr>
              <a:t>Analyse</a:t>
            </a:r>
            <a:r>
              <a:rPr lang="en-US" sz="1100" dirty="0">
                <a:latin typeface="+mj-lt"/>
                <a:cs typeface="Calibri Bold" panose="020F0702030404030204" pitchFamily="34" charset="0"/>
              </a:rPr>
              <a:t> the budget and the impact on the growth of Footfall and Sales in each campaign. Determine the least effective campaign on the overall trend.  </a:t>
            </a:r>
          </a:p>
        </p:txBody>
      </p:sp>
      <p:grpSp>
        <p:nvGrpSpPr>
          <p:cNvPr id="23" name="Group 22">
            <a:extLst>
              <a:ext uri="{FF2B5EF4-FFF2-40B4-BE49-F238E27FC236}">
                <a16:creationId xmlns:a16="http://schemas.microsoft.com/office/drawing/2014/main" id="{3A2727E8-3B9D-485C-823D-F22A28F27739}"/>
              </a:ext>
            </a:extLst>
          </p:cNvPr>
          <p:cNvGrpSpPr/>
          <p:nvPr/>
        </p:nvGrpSpPr>
        <p:grpSpPr>
          <a:xfrm>
            <a:off x="7021771" y="3517544"/>
            <a:ext cx="3205330" cy="3331094"/>
            <a:chOff x="185954" y="932733"/>
            <a:chExt cx="5228321" cy="5994539"/>
          </a:xfrm>
        </p:grpSpPr>
        <p:pic>
          <p:nvPicPr>
            <p:cNvPr id="24" name="Picture 23">
              <a:extLst>
                <a:ext uri="{FF2B5EF4-FFF2-40B4-BE49-F238E27FC236}">
                  <a16:creationId xmlns:a16="http://schemas.microsoft.com/office/drawing/2014/main" id="{FD943E48-B54A-4FB8-9DF4-88DE8D59AF51}"/>
                </a:ext>
              </a:extLst>
            </p:cNvPr>
            <p:cNvPicPr>
              <a:picLocks noChangeAspect="1"/>
            </p:cNvPicPr>
            <p:nvPr/>
          </p:nvPicPr>
          <p:blipFill>
            <a:blip r:embed="rId4"/>
            <a:stretch>
              <a:fillRect/>
            </a:stretch>
          </p:blipFill>
          <p:spPr>
            <a:xfrm>
              <a:off x="185954" y="3611417"/>
              <a:ext cx="5228319" cy="3315855"/>
            </a:xfrm>
            <a:prstGeom prst="rect">
              <a:avLst/>
            </a:prstGeom>
          </p:spPr>
        </p:pic>
        <p:pic>
          <p:nvPicPr>
            <p:cNvPr id="25" name="Picture 24">
              <a:extLst>
                <a:ext uri="{FF2B5EF4-FFF2-40B4-BE49-F238E27FC236}">
                  <a16:creationId xmlns:a16="http://schemas.microsoft.com/office/drawing/2014/main" id="{EF26E9CA-211A-4C8C-8EA0-D19B765E55F5}"/>
                </a:ext>
              </a:extLst>
            </p:cNvPr>
            <p:cNvPicPr>
              <a:picLocks noChangeAspect="1"/>
            </p:cNvPicPr>
            <p:nvPr/>
          </p:nvPicPr>
          <p:blipFill>
            <a:blip r:embed="rId5"/>
            <a:stretch>
              <a:fillRect/>
            </a:stretch>
          </p:blipFill>
          <p:spPr>
            <a:xfrm>
              <a:off x="185955" y="932733"/>
              <a:ext cx="5228320" cy="2710218"/>
            </a:xfrm>
            <a:prstGeom prst="rect">
              <a:avLst/>
            </a:prstGeom>
          </p:spPr>
        </p:pic>
      </p:grpSp>
      <p:pic>
        <p:nvPicPr>
          <p:cNvPr id="16" name="Picture 15">
            <a:extLst>
              <a:ext uri="{FF2B5EF4-FFF2-40B4-BE49-F238E27FC236}">
                <a16:creationId xmlns:a16="http://schemas.microsoft.com/office/drawing/2014/main" id="{3E451A01-C202-497F-9EA8-0579A012FD10}"/>
              </a:ext>
            </a:extLst>
          </p:cNvPr>
          <p:cNvPicPr>
            <a:picLocks noChangeAspect="1"/>
          </p:cNvPicPr>
          <p:nvPr/>
        </p:nvPicPr>
        <p:blipFill>
          <a:blip r:embed="rId6"/>
          <a:stretch>
            <a:fillRect/>
          </a:stretch>
        </p:blipFill>
        <p:spPr>
          <a:xfrm>
            <a:off x="479607" y="1825868"/>
            <a:ext cx="5928038" cy="4879731"/>
          </a:xfrm>
          <a:prstGeom prst="rect">
            <a:avLst/>
          </a:prstGeom>
        </p:spPr>
      </p:pic>
      <p:cxnSp>
        <p:nvCxnSpPr>
          <p:cNvPr id="26" name="Straight Connector 25">
            <a:extLst>
              <a:ext uri="{FF2B5EF4-FFF2-40B4-BE49-F238E27FC236}">
                <a16:creationId xmlns:a16="http://schemas.microsoft.com/office/drawing/2014/main" id="{48731285-63D7-4369-9124-631DBBF1479B}"/>
              </a:ext>
            </a:extLst>
          </p:cNvPr>
          <p:cNvCxnSpPr>
            <a:cxnSpLocks/>
          </p:cNvCxnSpPr>
          <p:nvPr/>
        </p:nvCxnSpPr>
        <p:spPr>
          <a:xfrm>
            <a:off x="5828044" y="5747657"/>
            <a:ext cx="1175657"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8220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1206BF-C672-40C0-A629-A584A1853FF7}"/>
              </a:ext>
            </a:extLst>
          </p:cNvPr>
          <p:cNvPicPr>
            <a:picLocks noChangeAspect="1"/>
          </p:cNvPicPr>
          <p:nvPr/>
        </p:nvPicPr>
        <p:blipFill rotWithShape="1">
          <a:blip r:embed="rId3">
            <a:extLst>
              <a:ext uri="{28A0092B-C50C-407E-A947-70E740481C1C}">
                <a14:useLocalDpi xmlns:a14="http://schemas.microsoft.com/office/drawing/2010/main" val="0"/>
              </a:ext>
            </a:extLst>
          </a:blip>
          <a:srcRect t="2201" b="7334"/>
          <a:stretch/>
        </p:blipFill>
        <p:spPr>
          <a:xfrm>
            <a:off x="4529632" y="778690"/>
            <a:ext cx="5780074" cy="3297156"/>
          </a:xfrm>
          <a:prstGeom prst="rect">
            <a:avLst/>
          </a:prstGeom>
        </p:spPr>
      </p:pic>
      <p:sp>
        <p:nvSpPr>
          <p:cNvPr id="21" name="Rectangle 20">
            <a:extLst>
              <a:ext uri="{FF2B5EF4-FFF2-40B4-BE49-F238E27FC236}">
                <a16:creationId xmlns:a16="http://schemas.microsoft.com/office/drawing/2014/main" id="{C4E80D96-FDCF-40E7-A709-C16DC588BF51}"/>
              </a:ext>
            </a:extLst>
          </p:cNvPr>
          <p:cNvSpPr/>
          <p:nvPr/>
        </p:nvSpPr>
        <p:spPr>
          <a:xfrm>
            <a:off x="4529874" y="4230304"/>
            <a:ext cx="2739955" cy="282461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3"/>
          </a:p>
        </p:txBody>
      </p:sp>
      <p:pic>
        <p:nvPicPr>
          <p:cNvPr id="7" name="Picture 6" descr="A screenshot of a cell phone&#10;&#10;Description generated with very high confidence">
            <a:extLst>
              <a:ext uri="{FF2B5EF4-FFF2-40B4-BE49-F238E27FC236}">
                <a16:creationId xmlns:a16="http://schemas.microsoft.com/office/drawing/2014/main" id="{9CF6BE40-1E17-47FE-9D65-ED7AEB7DAD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3121" y="4230765"/>
            <a:ext cx="2911832" cy="2848742"/>
          </a:xfrm>
          <a:prstGeom prst="rect">
            <a:avLst/>
          </a:prstGeom>
        </p:spPr>
      </p:pic>
      <p:pic>
        <p:nvPicPr>
          <p:cNvPr id="4" name="Picture 3">
            <a:extLst>
              <a:ext uri="{FF2B5EF4-FFF2-40B4-BE49-F238E27FC236}">
                <a16:creationId xmlns:a16="http://schemas.microsoft.com/office/drawing/2014/main" id="{846F7385-8E92-4CF8-8C32-BB65D7CA9C48}"/>
              </a:ext>
            </a:extLst>
          </p:cNvPr>
          <p:cNvPicPr>
            <a:picLocks noChangeAspect="1"/>
          </p:cNvPicPr>
          <p:nvPr/>
        </p:nvPicPr>
        <p:blipFill rotWithShape="1">
          <a:blip r:embed="rId5">
            <a:extLst>
              <a:ext uri="{28A0092B-C50C-407E-A947-70E740481C1C}">
                <a14:useLocalDpi xmlns:a14="http://schemas.microsoft.com/office/drawing/2010/main" val="0"/>
              </a:ext>
            </a:extLst>
          </a:blip>
          <a:srcRect l="11974" r="15112"/>
          <a:stretch/>
        </p:blipFill>
        <p:spPr>
          <a:xfrm>
            <a:off x="4529631" y="4211641"/>
            <a:ext cx="2739955" cy="2823414"/>
          </a:xfrm>
          <a:prstGeom prst="rect">
            <a:avLst/>
          </a:prstGeom>
        </p:spPr>
      </p:pic>
      <p:sp>
        <p:nvSpPr>
          <p:cNvPr id="24" name="Rectangle 23">
            <a:extLst>
              <a:ext uri="{FF2B5EF4-FFF2-40B4-BE49-F238E27FC236}">
                <a16:creationId xmlns:a16="http://schemas.microsoft.com/office/drawing/2014/main" id="{FDD3F29B-2C0D-4B47-BC52-4F8A02E6CD4C}"/>
              </a:ext>
            </a:extLst>
          </p:cNvPr>
          <p:cNvSpPr/>
          <p:nvPr/>
        </p:nvSpPr>
        <p:spPr>
          <a:xfrm>
            <a:off x="9781964" y="778688"/>
            <a:ext cx="538755" cy="25398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3"/>
          </a:p>
        </p:txBody>
      </p:sp>
      <p:sp>
        <p:nvSpPr>
          <p:cNvPr id="25" name="Text Placeholder 16">
            <a:extLst>
              <a:ext uri="{FF2B5EF4-FFF2-40B4-BE49-F238E27FC236}">
                <a16:creationId xmlns:a16="http://schemas.microsoft.com/office/drawing/2014/main" id="{D298A8E1-CCC5-43BC-A71A-0526333ECF90}"/>
              </a:ext>
            </a:extLst>
          </p:cNvPr>
          <p:cNvSpPr txBox="1">
            <a:spLocks/>
          </p:cNvSpPr>
          <p:nvPr/>
        </p:nvSpPr>
        <p:spPr>
          <a:xfrm>
            <a:off x="9604814" y="874511"/>
            <a:ext cx="877532" cy="158159"/>
          </a:xfrm>
          <a:prstGeom prst="rect">
            <a:avLst/>
          </a:prstGeom>
        </p:spPr>
        <p:txBody>
          <a:bodyPr vert="horz" lIns="0" tIns="0" rIns="0" bIns="49652" rtlCol="0">
            <a:normAutofit/>
          </a:bodyPr>
          <a:lstStyle>
            <a:lvl1pPr marL="0" indent="0" algn="l" defTabSz="914400" rtl="0" eaLnBrk="1" latinLnBrk="0" hangingPunct="1">
              <a:lnSpc>
                <a:spcPct val="90000"/>
              </a:lnSpc>
              <a:spcBef>
                <a:spcPts val="200"/>
              </a:spcBef>
              <a:buFont typeface="Arial" panose="020B0604020202020204" pitchFamily="34" charset="0"/>
              <a:buNone/>
              <a:defRPr sz="1200" b="0" kern="1200">
                <a:solidFill>
                  <a:srgbClr val="666666"/>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591" dirty="0">
                <a:solidFill>
                  <a:schemeClr val="tx1"/>
                </a:solidFill>
                <a:latin typeface="+mj-lt"/>
              </a:rPr>
              <a:t>Image 1</a:t>
            </a:r>
          </a:p>
        </p:txBody>
      </p:sp>
      <p:sp>
        <p:nvSpPr>
          <p:cNvPr id="26" name="Rectangle 25">
            <a:extLst>
              <a:ext uri="{FF2B5EF4-FFF2-40B4-BE49-F238E27FC236}">
                <a16:creationId xmlns:a16="http://schemas.microsoft.com/office/drawing/2014/main" id="{0B5DF118-11E7-4A2E-B15A-0AC16A4A4F32}"/>
              </a:ext>
            </a:extLst>
          </p:cNvPr>
          <p:cNvSpPr/>
          <p:nvPr/>
        </p:nvSpPr>
        <p:spPr>
          <a:xfrm>
            <a:off x="6731489" y="4211640"/>
            <a:ext cx="538755" cy="25398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3" dirty="0"/>
          </a:p>
        </p:txBody>
      </p:sp>
      <p:sp>
        <p:nvSpPr>
          <p:cNvPr id="27" name="Text Placeholder 16">
            <a:extLst>
              <a:ext uri="{FF2B5EF4-FFF2-40B4-BE49-F238E27FC236}">
                <a16:creationId xmlns:a16="http://schemas.microsoft.com/office/drawing/2014/main" id="{578BE336-9825-443A-9E25-DB42B399C844}"/>
              </a:ext>
            </a:extLst>
          </p:cNvPr>
          <p:cNvSpPr txBox="1">
            <a:spLocks/>
          </p:cNvSpPr>
          <p:nvPr/>
        </p:nvSpPr>
        <p:spPr>
          <a:xfrm>
            <a:off x="6554338" y="4307463"/>
            <a:ext cx="877532" cy="158159"/>
          </a:xfrm>
          <a:prstGeom prst="rect">
            <a:avLst/>
          </a:prstGeom>
        </p:spPr>
        <p:txBody>
          <a:bodyPr vert="horz" lIns="0" tIns="0" rIns="0" bIns="49652" rtlCol="0">
            <a:normAutofit/>
          </a:bodyPr>
          <a:lstStyle>
            <a:lvl1pPr marL="0" indent="0" algn="l" defTabSz="914400" rtl="0" eaLnBrk="1" latinLnBrk="0" hangingPunct="1">
              <a:lnSpc>
                <a:spcPct val="90000"/>
              </a:lnSpc>
              <a:spcBef>
                <a:spcPts val="200"/>
              </a:spcBef>
              <a:buFont typeface="Arial" panose="020B0604020202020204" pitchFamily="34" charset="0"/>
              <a:buNone/>
              <a:defRPr sz="1200" b="0" kern="1200">
                <a:solidFill>
                  <a:srgbClr val="666666"/>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591" dirty="0">
                <a:solidFill>
                  <a:schemeClr val="tx1"/>
                </a:solidFill>
                <a:latin typeface="+mj-lt"/>
              </a:rPr>
              <a:t>Image 2</a:t>
            </a:r>
          </a:p>
        </p:txBody>
      </p:sp>
      <p:sp>
        <p:nvSpPr>
          <p:cNvPr id="28" name="Rectangle 27">
            <a:extLst>
              <a:ext uri="{FF2B5EF4-FFF2-40B4-BE49-F238E27FC236}">
                <a16:creationId xmlns:a16="http://schemas.microsoft.com/office/drawing/2014/main" id="{0D2627F5-7CE0-4341-BA62-44E9C3E7DD3D}"/>
              </a:ext>
            </a:extLst>
          </p:cNvPr>
          <p:cNvSpPr/>
          <p:nvPr/>
        </p:nvSpPr>
        <p:spPr>
          <a:xfrm>
            <a:off x="9788316" y="4189127"/>
            <a:ext cx="538755" cy="25398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3"/>
          </a:p>
        </p:txBody>
      </p:sp>
      <p:sp>
        <p:nvSpPr>
          <p:cNvPr id="29" name="Text Placeholder 16">
            <a:extLst>
              <a:ext uri="{FF2B5EF4-FFF2-40B4-BE49-F238E27FC236}">
                <a16:creationId xmlns:a16="http://schemas.microsoft.com/office/drawing/2014/main" id="{046FC17E-D10E-4542-99B1-F3BBE17DD818}"/>
              </a:ext>
            </a:extLst>
          </p:cNvPr>
          <p:cNvSpPr txBox="1">
            <a:spLocks/>
          </p:cNvSpPr>
          <p:nvPr/>
        </p:nvSpPr>
        <p:spPr>
          <a:xfrm>
            <a:off x="9611166" y="4284950"/>
            <a:ext cx="877532" cy="158159"/>
          </a:xfrm>
          <a:prstGeom prst="rect">
            <a:avLst/>
          </a:prstGeom>
        </p:spPr>
        <p:txBody>
          <a:bodyPr vert="horz" lIns="0" tIns="0" rIns="0" bIns="49652" rtlCol="0">
            <a:normAutofit/>
          </a:bodyPr>
          <a:lstStyle>
            <a:lvl1pPr marL="0" indent="0" algn="l" defTabSz="914400" rtl="0" eaLnBrk="1" latinLnBrk="0" hangingPunct="1">
              <a:lnSpc>
                <a:spcPct val="90000"/>
              </a:lnSpc>
              <a:spcBef>
                <a:spcPts val="200"/>
              </a:spcBef>
              <a:buFont typeface="Arial" panose="020B0604020202020204" pitchFamily="34" charset="0"/>
              <a:buNone/>
              <a:defRPr sz="1200" b="0" kern="1200">
                <a:solidFill>
                  <a:srgbClr val="666666"/>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591" dirty="0">
                <a:solidFill>
                  <a:schemeClr val="tx1"/>
                </a:solidFill>
                <a:latin typeface="+mj-lt"/>
              </a:rPr>
              <a:t>Image 3</a:t>
            </a:r>
          </a:p>
        </p:txBody>
      </p:sp>
      <p:sp>
        <p:nvSpPr>
          <p:cNvPr id="22" name="Rectangle 21">
            <a:extLst>
              <a:ext uri="{FF2B5EF4-FFF2-40B4-BE49-F238E27FC236}">
                <a16:creationId xmlns:a16="http://schemas.microsoft.com/office/drawing/2014/main" id="{F58214E8-82A6-4147-8054-1AAD6F83215E}"/>
              </a:ext>
            </a:extLst>
          </p:cNvPr>
          <p:cNvSpPr/>
          <p:nvPr/>
        </p:nvSpPr>
        <p:spPr>
          <a:xfrm>
            <a:off x="4528973" y="6791002"/>
            <a:ext cx="2025365" cy="25398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3" dirty="0"/>
          </a:p>
        </p:txBody>
      </p:sp>
      <p:sp>
        <p:nvSpPr>
          <p:cNvPr id="23" name="Text Placeholder 16">
            <a:extLst>
              <a:ext uri="{FF2B5EF4-FFF2-40B4-BE49-F238E27FC236}">
                <a16:creationId xmlns:a16="http://schemas.microsoft.com/office/drawing/2014/main" id="{1EA195F0-B196-4A73-B9BE-A6073751E2C7}"/>
              </a:ext>
            </a:extLst>
          </p:cNvPr>
          <p:cNvSpPr txBox="1">
            <a:spLocks/>
          </p:cNvSpPr>
          <p:nvPr/>
        </p:nvSpPr>
        <p:spPr>
          <a:xfrm>
            <a:off x="4601503" y="6819597"/>
            <a:ext cx="2739955" cy="253985"/>
          </a:xfrm>
          <a:prstGeom prst="rect">
            <a:avLst/>
          </a:prstGeom>
        </p:spPr>
        <p:txBody>
          <a:bodyPr vert="horz" lIns="0" tIns="0" rIns="0" bIns="49652" rtlCol="0" anchor="ctr">
            <a:normAutofit/>
          </a:bodyPr>
          <a:lstStyle>
            <a:lvl1pPr marL="0" indent="0" algn="l" defTabSz="914400" rtl="0" eaLnBrk="1" latinLnBrk="0" hangingPunct="1">
              <a:lnSpc>
                <a:spcPct val="90000"/>
              </a:lnSpc>
              <a:spcBef>
                <a:spcPts val="200"/>
              </a:spcBef>
              <a:buFont typeface="Arial" panose="020B0604020202020204" pitchFamily="34" charset="0"/>
              <a:buNone/>
              <a:defRPr sz="1200" b="0" kern="1200">
                <a:solidFill>
                  <a:srgbClr val="666666"/>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0"/>
              </a:spcBef>
            </a:pPr>
            <a:r>
              <a:rPr lang="en-US" sz="985" dirty="0">
                <a:solidFill>
                  <a:schemeClr val="tx1"/>
                </a:solidFill>
                <a:latin typeface="+mj-lt"/>
              </a:rPr>
              <a:t>Training installers at Watson Thailand</a:t>
            </a:r>
          </a:p>
        </p:txBody>
      </p:sp>
      <p:sp>
        <p:nvSpPr>
          <p:cNvPr id="37" name="Text Placeholder 13">
            <a:extLst>
              <a:ext uri="{FF2B5EF4-FFF2-40B4-BE49-F238E27FC236}">
                <a16:creationId xmlns:a16="http://schemas.microsoft.com/office/drawing/2014/main" id="{032D2AF8-66E3-4931-82E5-90A71B1B2098}"/>
              </a:ext>
            </a:extLst>
          </p:cNvPr>
          <p:cNvSpPr txBox="1">
            <a:spLocks/>
          </p:cNvSpPr>
          <p:nvPr/>
        </p:nvSpPr>
        <p:spPr>
          <a:xfrm>
            <a:off x="243389" y="1090248"/>
            <a:ext cx="9174931" cy="545971"/>
          </a:xfrm>
          <a:prstGeom prst="rect">
            <a:avLst/>
          </a:prstGeom>
        </p:spPr>
        <p:txBody>
          <a:bodyPr vert="horz" lIns="0" tIns="45720" rIns="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2647" kern="1200">
                <a:solidFill>
                  <a:srgbClr val="2888C9"/>
                </a:solidFill>
                <a:latin typeface="Source Sans Pro Light" panose="020B04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buClr>
                <a:srgbClr val="2888C9"/>
              </a:buClr>
            </a:pPr>
            <a:r>
              <a:rPr lang="en-US" sz="3000" dirty="0">
                <a:latin typeface="Source Sans Pro" panose="020B0503030403020204" pitchFamily="34" charset="0"/>
                <a:ea typeface="Source Sans Pro" panose="020B0503030403020204" pitchFamily="34" charset="0"/>
              </a:rPr>
              <a:t>Support services</a:t>
            </a:r>
          </a:p>
        </p:txBody>
      </p:sp>
      <p:sp>
        <p:nvSpPr>
          <p:cNvPr id="39" name="Text Placeholder 7">
            <a:extLst>
              <a:ext uri="{FF2B5EF4-FFF2-40B4-BE49-F238E27FC236}">
                <a16:creationId xmlns:a16="http://schemas.microsoft.com/office/drawing/2014/main" id="{5BAB8553-F02A-4960-BCAE-E85E756D8623}"/>
              </a:ext>
            </a:extLst>
          </p:cNvPr>
          <p:cNvSpPr txBox="1">
            <a:spLocks/>
          </p:cNvSpPr>
          <p:nvPr/>
        </p:nvSpPr>
        <p:spPr>
          <a:xfrm>
            <a:off x="243389" y="2498518"/>
            <a:ext cx="3163323" cy="911555"/>
          </a:xfrm>
          <a:prstGeom prst="rect">
            <a:avLst/>
          </a:prstGeom>
        </p:spPr>
        <p:txBody>
          <a:bodyPr vert="horz" lIns="0" tIns="0" rIns="0" bIns="50419" rtlCol="0">
            <a:normAutofit/>
          </a:bodyPr>
          <a:lstStyle>
            <a:lvl1pPr marL="0" indent="0" algn="l" defTabSz="914400" rtl="0" eaLnBrk="1" latinLnBrk="0" hangingPunct="1">
              <a:lnSpc>
                <a:spcPct val="100000"/>
              </a:lnSpc>
              <a:spcBef>
                <a:spcPts val="1000"/>
              </a:spcBef>
              <a:buFont typeface="Arial" panose="020B0604020202020204" pitchFamily="34" charset="0"/>
              <a:buNone/>
              <a:defRPr sz="1500" kern="1200">
                <a:solidFill>
                  <a:srgbClr val="66666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a:latin typeface="+mn-lt"/>
              </a:rPr>
              <a:t>Determine where to position the device during each event to ensure no props are obscuring the live view of the device</a:t>
            </a:r>
          </a:p>
        </p:txBody>
      </p:sp>
      <p:sp>
        <p:nvSpPr>
          <p:cNvPr id="42" name="Text Placeholder 32">
            <a:extLst>
              <a:ext uri="{FF2B5EF4-FFF2-40B4-BE49-F238E27FC236}">
                <a16:creationId xmlns:a16="http://schemas.microsoft.com/office/drawing/2014/main" id="{4BF948F4-5783-4A20-B234-D3BA973828AC}"/>
              </a:ext>
            </a:extLst>
          </p:cNvPr>
          <p:cNvSpPr txBox="1">
            <a:spLocks/>
          </p:cNvSpPr>
          <p:nvPr/>
        </p:nvSpPr>
        <p:spPr>
          <a:xfrm>
            <a:off x="243389" y="2189913"/>
            <a:ext cx="2827600" cy="266536"/>
          </a:xfrm>
          <a:prstGeom prst="rect">
            <a:avLst/>
          </a:prstGeom>
        </p:spPr>
        <p:txBody>
          <a:bodyPr vert="horz" lIns="0" tIns="45720" rIns="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2647" kern="1200">
                <a:solidFill>
                  <a:srgbClr val="2888C9"/>
                </a:solidFill>
                <a:latin typeface="Source Sans Pro Light" panose="020B04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spcBef>
                <a:spcPts val="0"/>
              </a:spcBef>
            </a:pPr>
            <a:r>
              <a:rPr lang="en-US" sz="1400" dirty="0">
                <a:solidFill>
                  <a:schemeClr val="tx1"/>
                </a:solidFill>
                <a:latin typeface="Calibri Bold" panose="020F0702030404030204" pitchFamily="34" charset="0"/>
                <a:cs typeface="Calibri Bold" panose="020F0702030404030204" pitchFamily="34" charset="0"/>
              </a:rPr>
              <a:t>Floor plan design</a:t>
            </a:r>
          </a:p>
        </p:txBody>
      </p:sp>
      <p:sp>
        <p:nvSpPr>
          <p:cNvPr id="43" name="Text Placeholder 7">
            <a:extLst>
              <a:ext uri="{FF2B5EF4-FFF2-40B4-BE49-F238E27FC236}">
                <a16:creationId xmlns:a16="http://schemas.microsoft.com/office/drawing/2014/main" id="{922D633E-BCC3-4D75-9F15-76812154B45C}"/>
              </a:ext>
            </a:extLst>
          </p:cNvPr>
          <p:cNvSpPr txBox="1">
            <a:spLocks/>
          </p:cNvSpPr>
          <p:nvPr/>
        </p:nvSpPr>
        <p:spPr>
          <a:xfrm>
            <a:off x="243389" y="3987331"/>
            <a:ext cx="3163323" cy="911555"/>
          </a:xfrm>
          <a:prstGeom prst="rect">
            <a:avLst/>
          </a:prstGeom>
        </p:spPr>
        <p:txBody>
          <a:bodyPr vert="horz" lIns="0" tIns="0" rIns="0" bIns="50419" rtlCol="0">
            <a:normAutofit/>
          </a:bodyPr>
          <a:lstStyle>
            <a:lvl1pPr marL="0" indent="0" algn="l" defTabSz="914400" rtl="0" eaLnBrk="1" latinLnBrk="0" hangingPunct="1">
              <a:lnSpc>
                <a:spcPct val="100000"/>
              </a:lnSpc>
              <a:spcBef>
                <a:spcPts val="1000"/>
              </a:spcBef>
              <a:buFont typeface="Arial" panose="020B0604020202020204" pitchFamily="34" charset="0"/>
              <a:buNone/>
              <a:defRPr sz="1500" kern="1200">
                <a:solidFill>
                  <a:srgbClr val="66666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a:latin typeface="+mn-lt"/>
              </a:rPr>
              <a:t>We will calibrate and verify the accuracy of the device with a turnaround time of 1 day, ensuring you will have accurate data during your event</a:t>
            </a:r>
          </a:p>
        </p:txBody>
      </p:sp>
      <p:sp>
        <p:nvSpPr>
          <p:cNvPr id="44" name="Text Placeholder 32">
            <a:extLst>
              <a:ext uri="{FF2B5EF4-FFF2-40B4-BE49-F238E27FC236}">
                <a16:creationId xmlns:a16="http://schemas.microsoft.com/office/drawing/2014/main" id="{465F0D08-071E-43F7-A4EF-25BABD571C7D}"/>
              </a:ext>
            </a:extLst>
          </p:cNvPr>
          <p:cNvSpPr txBox="1">
            <a:spLocks/>
          </p:cNvSpPr>
          <p:nvPr/>
        </p:nvSpPr>
        <p:spPr>
          <a:xfrm>
            <a:off x="243389" y="3678726"/>
            <a:ext cx="2827600" cy="266536"/>
          </a:xfrm>
          <a:prstGeom prst="rect">
            <a:avLst/>
          </a:prstGeom>
        </p:spPr>
        <p:txBody>
          <a:bodyPr vert="horz" lIns="0" tIns="45720" rIns="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2647" kern="1200">
                <a:solidFill>
                  <a:srgbClr val="2888C9"/>
                </a:solidFill>
                <a:latin typeface="Source Sans Pro Light" panose="020B04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spcBef>
                <a:spcPts val="0"/>
              </a:spcBef>
            </a:pPr>
            <a:r>
              <a:rPr lang="en-US" sz="1400" dirty="0">
                <a:solidFill>
                  <a:schemeClr val="tx1"/>
                </a:solidFill>
                <a:latin typeface="Calibri Bold" panose="020F0702030404030204" pitchFamily="34" charset="0"/>
                <a:cs typeface="Calibri Bold" panose="020F0702030404030204" pitchFamily="34" charset="0"/>
              </a:rPr>
              <a:t>Quick turnaround on accuracy audit</a:t>
            </a:r>
          </a:p>
        </p:txBody>
      </p:sp>
      <p:sp>
        <p:nvSpPr>
          <p:cNvPr id="45" name="Text Placeholder 7">
            <a:extLst>
              <a:ext uri="{FF2B5EF4-FFF2-40B4-BE49-F238E27FC236}">
                <a16:creationId xmlns:a16="http://schemas.microsoft.com/office/drawing/2014/main" id="{734FCCE6-40EA-44F2-96B4-61E47FCCF6D2}"/>
              </a:ext>
            </a:extLst>
          </p:cNvPr>
          <p:cNvSpPr txBox="1">
            <a:spLocks/>
          </p:cNvSpPr>
          <p:nvPr/>
        </p:nvSpPr>
        <p:spPr>
          <a:xfrm>
            <a:off x="243389" y="5476144"/>
            <a:ext cx="3163323" cy="911555"/>
          </a:xfrm>
          <a:prstGeom prst="rect">
            <a:avLst/>
          </a:prstGeom>
        </p:spPr>
        <p:txBody>
          <a:bodyPr vert="horz" lIns="0" tIns="0" rIns="0" bIns="50419" rtlCol="0">
            <a:normAutofit/>
          </a:bodyPr>
          <a:lstStyle>
            <a:lvl1pPr marL="0" indent="0" algn="l" defTabSz="914400" rtl="0" eaLnBrk="1" latinLnBrk="0" hangingPunct="1">
              <a:lnSpc>
                <a:spcPct val="100000"/>
              </a:lnSpc>
              <a:spcBef>
                <a:spcPts val="1000"/>
              </a:spcBef>
              <a:buFont typeface="Arial" panose="020B0604020202020204" pitchFamily="34" charset="0"/>
              <a:buNone/>
              <a:defRPr sz="1500" kern="1200">
                <a:solidFill>
                  <a:srgbClr val="66666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a:latin typeface="+mn-lt"/>
              </a:rPr>
              <a:t>With only one cable to power the counter, relocation is hassle free. In conjunction to our around the clock support, installing has never been easier</a:t>
            </a:r>
          </a:p>
        </p:txBody>
      </p:sp>
      <p:sp>
        <p:nvSpPr>
          <p:cNvPr id="46" name="Text Placeholder 32">
            <a:extLst>
              <a:ext uri="{FF2B5EF4-FFF2-40B4-BE49-F238E27FC236}">
                <a16:creationId xmlns:a16="http://schemas.microsoft.com/office/drawing/2014/main" id="{6B01E8C3-91AB-40F2-BBEA-A1F28720D4F6}"/>
              </a:ext>
            </a:extLst>
          </p:cNvPr>
          <p:cNvSpPr txBox="1">
            <a:spLocks/>
          </p:cNvSpPr>
          <p:nvPr/>
        </p:nvSpPr>
        <p:spPr>
          <a:xfrm>
            <a:off x="243389" y="5167539"/>
            <a:ext cx="2827600" cy="266536"/>
          </a:xfrm>
          <a:prstGeom prst="rect">
            <a:avLst/>
          </a:prstGeom>
        </p:spPr>
        <p:txBody>
          <a:bodyPr vert="horz" lIns="0" tIns="45720" rIns="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2647" kern="1200">
                <a:solidFill>
                  <a:srgbClr val="2888C9"/>
                </a:solidFill>
                <a:latin typeface="Source Sans Pro Light" panose="020B04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spcBef>
                <a:spcPts val="0"/>
              </a:spcBef>
            </a:pPr>
            <a:r>
              <a:rPr lang="en-US" sz="1400" dirty="0">
                <a:solidFill>
                  <a:schemeClr val="tx1"/>
                </a:solidFill>
                <a:latin typeface="Calibri Bold" panose="020F0702030404030204" pitchFamily="34" charset="0"/>
                <a:cs typeface="Calibri Bold" panose="020F0702030404030204" pitchFamily="34" charset="0"/>
              </a:rPr>
              <a:t>Easy to dismantle and relocate</a:t>
            </a:r>
          </a:p>
        </p:txBody>
      </p:sp>
      <p:pic>
        <p:nvPicPr>
          <p:cNvPr id="30" name="Picture 29" descr="A group of people standing in front of a crowd&#10;&#10;Description generated with very high confidence">
            <a:extLst>
              <a:ext uri="{FF2B5EF4-FFF2-40B4-BE49-F238E27FC236}">
                <a16:creationId xmlns:a16="http://schemas.microsoft.com/office/drawing/2014/main" id="{9C01F9C9-E1CE-4199-BF25-62F4F35F73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044078"/>
            <a:ext cx="10688638" cy="5640286"/>
          </a:xfrm>
          <a:prstGeom prst="rect">
            <a:avLst/>
          </a:prstGeom>
        </p:spPr>
      </p:pic>
    </p:spTree>
    <p:extLst>
      <p:ext uri="{BB962C8B-B14F-4D97-AF65-F5344CB8AC3E}">
        <p14:creationId xmlns:p14="http://schemas.microsoft.com/office/powerpoint/2010/main" val="1910056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3">
            <a:extLst>
              <a:ext uri="{FF2B5EF4-FFF2-40B4-BE49-F238E27FC236}">
                <a16:creationId xmlns:a16="http://schemas.microsoft.com/office/drawing/2014/main" id="{492D7D03-0924-4A51-9B64-E58BCD023049}"/>
              </a:ext>
            </a:extLst>
          </p:cNvPr>
          <p:cNvSpPr txBox="1">
            <a:spLocks/>
          </p:cNvSpPr>
          <p:nvPr/>
        </p:nvSpPr>
        <p:spPr>
          <a:xfrm>
            <a:off x="1025813" y="2379939"/>
            <a:ext cx="3057990" cy="617432"/>
          </a:xfrm>
          <a:prstGeom prst="rect">
            <a:avLst/>
          </a:prstGeom>
        </p:spPr>
        <p:txBody>
          <a:bodyPr>
            <a:normAutofit lnSpcReduction="10000"/>
          </a:bodyPr>
          <a:lstStyle>
            <a:lvl1pPr algn="l" defTabSz="1008400" rtl="0" eaLnBrk="1" latinLnBrk="0" hangingPunct="1">
              <a:lnSpc>
                <a:spcPct val="90000"/>
              </a:lnSpc>
              <a:spcBef>
                <a:spcPct val="0"/>
              </a:spcBef>
              <a:buNone/>
              <a:defRPr sz="4852" kern="1200">
                <a:solidFill>
                  <a:schemeClr val="tx1"/>
                </a:solidFill>
                <a:latin typeface="+mj-lt"/>
                <a:ea typeface="+mj-ea"/>
                <a:cs typeface="+mj-cs"/>
              </a:defRPr>
            </a:lvl1pPr>
          </a:lstStyle>
          <a:p>
            <a:pPr marL="1512563" indent="-1512563"/>
            <a:r>
              <a:rPr lang="en-US" sz="4000" dirty="0">
                <a:solidFill>
                  <a:srgbClr val="2888C9"/>
                </a:solidFill>
              </a:rPr>
              <a:t>Contact Us</a:t>
            </a:r>
          </a:p>
        </p:txBody>
      </p:sp>
      <p:sp>
        <p:nvSpPr>
          <p:cNvPr id="19" name="Text Placeholder 35">
            <a:extLst>
              <a:ext uri="{FF2B5EF4-FFF2-40B4-BE49-F238E27FC236}">
                <a16:creationId xmlns:a16="http://schemas.microsoft.com/office/drawing/2014/main" id="{AC13BA5A-A062-474F-A531-992770679365}"/>
              </a:ext>
            </a:extLst>
          </p:cNvPr>
          <p:cNvSpPr txBox="1">
            <a:spLocks/>
          </p:cNvSpPr>
          <p:nvPr/>
        </p:nvSpPr>
        <p:spPr>
          <a:xfrm>
            <a:off x="1047852" y="6808746"/>
            <a:ext cx="3551871" cy="444668"/>
          </a:xfrm>
          <a:prstGeom prst="rect">
            <a:avLst/>
          </a:prstGeom>
          <a:ln>
            <a:noFill/>
          </a:ln>
        </p:spPr>
        <p:txBody>
          <a:bodyPr vert="horz" lIns="91440" tIns="45720" rIns="91440" bIns="45720" rtlCol="0">
            <a:normAutofit/>
          </a:bodyPr>
          <a:lstStyle>
            <a:lvl1pPr marL="0" indent="0" algn="l" defTabSz="1008400" rtl="0" eaLnBrk="1" latinLnBrk="0" hangingPunct="1">
              <a:lnSpc>
                <a:spcPct val="90000"/>
              </a:lnSpc>
              <a:spcBef>
                <a:spcPts val="1103"/>
              </a:spcBef>
              <a:buFont typeface="Arial" panose="020B0604020202020204" pitchFamily="34" charset="0"/>
              <a:buNone/>
              <a:defRPr sz="3088" kern="1200">
                <a:solidFill>
                  <a:schemeClr val="tx1"/>
                </a:solidFill>
                <a:latin typeface="+mn-lt"/>
                <a:ea typeface="+mn-ea"/>
                <a:cs typeface="+mn-cs"/>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r>
              <a:rPr lang="en-US" sz="770" dirty="0">
                <a:solidFill>
                  <a:srgbClr val="666666"/>
                </a:solidFill>
              </a:rPr>
              <a:t>©2019 Footfall counter is trademark application of FootfallCam in various jurisdictions. We reserve the right to introduce modifications without notice. All other company names and products are trademarks of their respective companies.</a:t>
            </a:r>
          </a:p>
        </p:txBody>
      </p:sp>
      <p:pic>
        <p:nvPicPr>
          <p:cNvPr id="20" name="Picture 19">
            <a:extLst>
              <a:ext uri="{FF2B5EF4-FFF2-40B4-BE49-F238E27FC236}">
                <a16:creationId xmlns:a16="http://schemas.microsoft.com/office/drawing/2014/main" id="{C4733F12-EAE9-436D-9A4F-D3478C4D93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6890" y="6810108"/>
            <a:ext cx="2095022" cy="452629"/>
          </a:xfrm>
          <a:prstGeom prst="rect">
            <a:avLst/>
          </a:prstGeom>
        </p:spPr>
      </p:pic>
      <p:sp>
        <p:nvSpPr>
          <p:cNvPr id="21" name="Text Placeholder 10">
            <a:extLst>
              <a:ext uri="{FF2B5EF4-FFF2-40B4-BE49-F238E27FC236}">
                <a16:creationId xmlns:a16="http://schemas.microsoft.com/office/drawing/2014/main" id="{28345AE7-789C-4F79-8DB9-13D7B3EAB8D4}"/>
              </a:ext>
            </a:extLst>
          </p:cNvPr>
          <p:cNvSpPr>
            <a:spLocks noGrp="1"/>
          </p:cNvSpPr>
          <p:nvPr>
            <p:ph type="body" idx="1"/>
          </p:nvPr>
        </p:nvSpPr>
        <p:spPr>
          <a:xfrm>
            <a:off x="1152554" y="3102178"/>
            <a:ext cx="3747453" cy="1392330"/>
          </a:xfrm>
        </p:spPr>
        <p:txBody>
          <a:bodyPr>
            <a:normAutofit/>
          </a:bodyPr>
          <a:lstStyle/>
          <a:p>
            <a:pPr>
              <a:lnSpc>
                <a:spcPct val="100000"/>
              </a:lnSpc>
              <a:spcBef>
                <a:spcPts val="0"/>
              </a:spcBef>
            </a:pPr>
            <a:r>
              <a:rPr lang="en-US" sz="1100" dirty="0">
                <a:latin typeface="+mj-lt"/>
              </a:rPr>
              <a:t>You need further information or have a question? </a:t>
            </a:r>
          </a:p>
          <a:p>
            <a:pPr>
              <a:lnSpc>
                <a:spcPct val="100000"/>
              </a:lnSpc>
              <a:spcBef>
                <a:spcPts val="0"/>
              </a:spcBef>
            </a:pPr>
            <a:r>
              <a:rPr lang="en-US" sz="1100" dirty="0">
                <a:latin typeface="+mj-lt"/>
              </a:rPr>
              <a:t>Please visit:</a:t>
            </a:r>
          </a:p>
          <a:p>
            <a:pPr>
              <a:lnSpc>
                <a:spcPct val="200000"/>
              </a:lnSpc>
              <a:spcBef>
                <a:spcPts val="0"/>
              </a:spcBef>
            </a:pPr>
            <a:r>
              <a:rPr lang="en-US" sz="1100" dirty="0">
                <a:solidFill>
                  <a:schemeClr val="tx1"/>
                </a:solidFill>
                <a:latin typeface="Calibri Bold" panose="020F0702030404030204" pitchFamily="34" charset="0"/>
                <a:cs typeface="Calibri Bold" panose="020F0702030404030204" pitchFamily="34" charset="0"/>
              </a:rPr>
              <a:t>www.footfallcam.com</a:t>
            </a:r>
          </a:p>
          <a:p>
            <a:pPr>
              <a:lnSpc>
                <a:spcPct val="200000"/>
              </a:lnSpc>
              <a:spcBef>
                <a:spcPts val="0"/>
              </a:spcBef>
            </a:pPr>
            <a:endParaRPr lang="en-US" sz="1100" dirty="0">
              <a:solidFill>
                <a:schemeClr val="tx1"/>
              </a:solidFill>
              <a:latin typeface="Calibri Bold" panose="020F0702030404030204" pitchFamily="34" charset="0"/>
              <a:cs typeface="Calibri Bold" panose="020F0702030404030204" pitchFamily="34" charset="0"/>
            </a:endParaRPr>
          </a:p>
          <a:p>
            <a:pPr>
              <a:lnSpc>
                <a:spcPct val="100000"/>
              </a:lnSpc>
            </a:pPr>
            <a:endParaRPr lang="en-US" sz="1100" dirty="0">
              <a:latin typeface="+mj-lt"/>
            </a:endParaRPr>
          </a:p>
        </p:txBody>
      </p:sp>
      <p:sp>
        <p:nvSpPr>
          <p:cNvPr id="22" name="Text Placeholder 10">
            <a:extLst>
              <a:ext uri="{FF2B5EF4-FFF2-40B4-BE49-F238E27FC236}">
                <a16:creationId xmlns:a16="http://schemas.microsoft.com/office/drawing/2014/main" id="{E75B8E84-1857-4C7C-91A0-F30BFB8A8880}"/>
              </a:ext>
            </a:extLst>
          </p:cNvPr>
          <p:cNvSpPr txBox="1">
            <a:spLocks/>
          </p:cNvSpPr>
          <p:nvPr/>
        </p:nvSpPr>
        <p:spPr>
          <a:xfrm>
            <a:off x="1152554" y="4602930"/>
            <a:ext cx="1296178" cy="880893"/>
          </a:xfrm>
          <a:prstGeom prst="rect">
            <a:avLst/>
          </a:prstGeom>
        </p:spPr>
        <p:txBody>
          <a:bodyPr vert="horz" lIns="0" tIns="0" rIns="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654" kern="1200">
                <a:solidFill>
                  <a:srgbClr val="666666"/>
                </a:solidFill>
                <a:latin typeface="Source Sans Pro Light" panose="020B04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lnSpc>
                <a:spcPct val="100000"/>
              </a:lnSpc>
              <a:spcBef>
                <a:spcPts val="0"/>
              </a:spcBef>
            </a:pPr>
            <a:r>
              <a:rPr lang="en-US" sz="1100" b="1" dirty="0">
                <a:solidFill>
                  <a:schemeClr val="tx1"/>
                </a:solidFill>
                <a:latin typeface="+mn-lt"/>
                <a:cs typeface="Calibri Bold" panose="020F0702030404030204" pitchFamily="34" charset="0"/>
              </a:rPr>
              <a:t>Headquarters</a:t>
            </a:r>
          </a:p>
          <a:p>
            <a:pPr>
              <a:lnSpc>
                <a:spcPct val="100000"/>
              </a:lnSpc>
              <a:spcBef>
                <a:spcPts val="0"/>
              </a:spcBef>
            </a:pPr>
            <a:r>
              <a:rPr lang="en-US" sz="1100" dirty="0">
                <a:latin typeface="+mn-lt"/>
              </a:rPr>
              <a:t>46 </a:t>
            </a:r>
            <a:r>
              <a:rPr lang="en-US" sz="1100" dirty="0" err="1">
                <a:latin typeface="+mn-lt"/>
              </a:rPr>
              <a:t>Abbotswood</a:t>
            </a:r>
            <a:r>
              <a:rPr lang="en-US" sz="1100" dirty="0">
                <a:latin typeface="+mn-lt"/>
              </a:rPr>
              <a:t>, Guildford</a:t>
            </a:r>
          </a:p>
          <a:p>
            <a:pPr>
              <a:lnSpc>
                <a:spcPct val="100000"/>
              </a:lnSpc>
              <a:spcBef>
                <a:spcPts val="0"/>
              </a:spcBef>
            </a:pPr>
            <a:r>
              <a:rPr lang="en-US" sz="1100" dirty="0">
                <a:latin typeface="+mn-lt"/>
              </a:rPr>
              <a:t>GU1 1UY,</a:t>
            </a:r>
          </a:p>
          <a:p>
            <a:pPr>
              <a:lnSpc>
                <a:spcPct val="100000"/>
              </a:lnSpc>
              <a:spcBef>
                <a:spcPts val="0"/>
              </a:spcBef>
            </a:pPr>
            <a:r>
              <a:rPr lang="en-US" sz="1100" dirty="0">
                <a:latin typeface="+mn-lt"/>
              </a:rPr>
              <a:t>United Kingdom</a:t>
            </a:r>
          </a:p>
        </p:txBody>
      </p:sp>
      <p:sp>
        <p:nvSpPr>
          <p:cNvPr id="24" name="Text Placeholder 10">
            <a:extLst>
              <a:ext uri="{FF2B5EF4-FFF2-40B4-BE49-F238E27FC236}">
                <a16:creationId xmlns:a16="http://schemas.microsoft.com/office/drawing/2014/main" id="{D51F628C-7A01-40CE-A60D-B92C0FDC74CC}"/>
              </a:ext>
            </a:extLst>
          </p:cNvPr>
          <p:cNvSpPr txBox="1">
            <a:spLocks/>
          </p:cNvSpPr>
          <p:nvPr/>
        </p:nvSpPr>
        <p:spPr>
          <a:xfrm>
            <a:off x="2823788" y="4602930"/>
            <a:ext cx="1296178" cy="880893"/>
          </a:xfrm>
          <a:prstGeom prst="rect">
            <a:avLst/>
          </a:prstGeom>
        </p:spPr>
        <p:txBody>
          <a:bodyPr vert="horz" lIns="0" tIns="0" rIns="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654" kern="1200">
                <a:solidFill>
                  <a:srgbClr val="666666"/>
                </a:solidFill>
                <a:latin typeface="Source Sans Pro Light" panose="020B04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lnSpc>
                <a:spcPct val="100000"/>
              </a:lnSpc>
            </a:pPr>
            <a:r>
              <a:rPr lang="en-US" sz="1100" b="1" dirty="0">
                <a:solidFill>
                  <a:schemeClr val="tx1"/>
                </a:solidFill>
                <a:latin typeface="Calibri "/>
                <a:cs typeface="Calibri Bold" panose="020F0702030404030204" pitchFamily="34" charset="0"/>
              </a:rPr>
              <a:t>Asia Office</a:t>
            </a:r>
          </a:p>
          <a:p>
            <a:pPr>
              <a:lnSpc>
                <a:spcPct val="100000"/>
              </a:lnSpc>
              <a:spcBef>
                <a:spcPts val="0"/>
              </a:spcBef>
            </a:pPr>
            <a:r>
              <a:rPr lang="en-US" sz="1100" dirty="0">
                <a:latin typeface="+mn-lt"/>
              </a:rPr>
              <a:t>51-2, </a:t>
            </a:r>
            <a:r>
              <a:rPr lang="en-US" sz="1100" dirty="0" err="1">
                <a:latin typeface="+mn-lt"/>
              </a:rPr>
              <a:t>Jalan</a:t>
            </a:r>
            <a:r>
              <a:rPr lang="en-US" sz="1100" dirty="0">
                <a:latin typeface="+mn-lt"/>
              </a:rPr>
              <a:t> SL ¼,</a:t>
            </a:r>
          </a:p>
          <a:p>
            <a:pPr>
              <a:lnSpc>
                <a:spcPct val="100000"/>
              </a:lnSpc>
              <a:spcBef>
                <a:spcPts val="0"/>
              </a:spcBef>
            </a:pPr>
            <a:r>
              <a:rPr lang="en-US" sz="1100" dirty="0">
                <a:latin typeface="+mn-lt"/>
              </a:rPr>
              <a:t>Bandar Sungai Long,</a:t>
            </a:r>
          </a:p>
          <a:p>
            <a:pPr>
              <a:lnSpc>
                <a:spcPct val="100000"/>
              </a:lnSpc>
              <a:spcBef>
                <a:spcPts val="0"/>
              </a:spcBef>
            </a:pPr>
            <a:r>
              <a:rPr lang="en-US" sz="1100" dirty="0">
                <a:latin typeface="+mn-lt"/>
              </a:rPr>
              <a:t>43000 </a:t>
            </a:r>
            <a:r>
              <a:rPr lang="en-US" sz="1100" dirty="0" err="1">
                <a:latin typeface="+mn-lt"/>
              </a:rPr>
              <a:t>Kajang</a:t>
            </a:r>
            <a:r>
              <a:rPr lang="en-US" sz="1100" dirty="0">
                <a:latin typeface="+mn-lt"/>
              </a:rPr>
              <a:t>, Selangor </a:t>
            </a:r>
            <a:r>
              <a:rPr lang="en-US" sz="1100" dirty="0" err="1">
                <a:latin typeface="+mn-lt"/>
              </a:rPr>
              <a:t>Darul</a:t>
            </a:r>
            <a:r>
              <a:rPr lang="en-US" sz="1100" dirty="0">
                <a:latin typeface="+mn-lt"/>
              </a:rPr>
              <a:t> Ehsan, Malaysia</a:t>
            </a:r>
          </a:p>
        </p:txBody>
      </p:sp>
    </p:spTree>
    <p:extLst>
      <p:ext uri="{BB962C8B-B14F-4D97-AF65-F5344CB8AC3E}">
        <p14:creationId xmlns:p14="http://schemas.microsoft.com/office/powerpoint/2010/main" val="215782678"/>
      </p:ext>
    </p:extLst>
  </p:cSld>
  <p:clrMapOvr>
    <a:masterClrMapping/>
  </p:clrMapOvr>
</p:sld>
</file>

<file path=ppt/theme/theme1.xml><?xml version="1.0" encoding="utf-8"?>
<a:theme xmlns:a="http://schemas.openxmlformats.org/drawingml/2006/main" name="FoofallCam">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2014</TotalTime>
  <Words>570</Words>
  <Application>Microsoft Office PowerPoint</Application>
  <PresentationFormat>Custom</PresentationFormat>
  <Paragraphs>68</Paragraphs>
  <Slides>7</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Calibri </vt:lpstr>
      <vt:lpstr>Arial</vt:lpstr>
      <vt:lpstr>Calibri</vt:lpstr>
      <vt:lpstr>Calibri Bold</vt:lpstr>
      <vt:lpstr>Calibri Light</vt:lpstr>
      <vt:lpstr>Source Sans Pro</vt:lpstr>
      <vt:lpstr>Source Sans Pro Light</vt:lpstr>
      <vt:lpstr>Source Sans Pro Semibold</vt:lpstr>
      <vt:lpstr>FoofallCam</vt:lpstr>
      <vt:lpstr>FootfallCam 3D PlusTM</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Header 1.</dc:title>
  <dc:creator>YY</dc:creator>
  <cp:lastModifiedBy>Henry Chuah</cp:lastModifiedBy>
  <cp:revision>180</cp:revision>
  <dcterms:created xsi:type="dcterms:W3CDTF">2018-02-23T02:55:22Z</dcterms:created>
  <dcterms:modified xsi:type="dcterms:W3CDTF">2019-07-10T09:49:41Z</dcterms:modified>
</cp:coreProperties>
</file>